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4"/>
    <p:sldMasterId id="2147483660" r:id="rId5"/>
  </p:sldMasterIdLst>
  <p:notesMasterIdLst>
    <p:notesMasterId r:id="rId10"/>
  </p:notesMasterIdLst>
  <p:sldIdLst>
    <p:sldId id="8907" r:id="rId6"/>
    <p:sldId id="8906" r:id="rId7"/>
    <p:sldId id="8903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399562A-E8AE-6E56-E587-4C9843A5DF65}" name="Yuki Honda" initials="YH" userId="S::YHonda@wmo.int::48deac19-f276-46d7-a9e8-05f4bdf5df5d" providerId="AD"/>
  <p188:author id="{C896F54B-6569-156E-2504-1C6ED4C9FB6C}" name="Eunha Lim" initials="EL" userId="S::elim@wmo.int::109c1b43-ea12-4a26-96c1-6f8bbf0ee441" providerId="AD"/>
  <p188:author id="{367DCF85-E3F3-ED62-4F71-ED39371EB596}" name="Guest User" initials="GU" userId="S::urn:spo:anon#c36542f6c74a60a3c23b72cbda619332b3d93be5130712c4fb92366824ead5ab::" providerId="AD"/>
  <p188:author id="{4A2196F1-4822-6210-762C-F497308CE452}" name="Michael Schwab" initials="MS" userId="S::MSchwab@wmo.int::a8c23f53-8102-4334-8327-26dd3be2396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Josipovic" initials="KJ" lastIdx="1" clrIdx="0">
    <p:extLst>
      <p:ext uri="{19B8F6BF-5375-455C-9EA6-DF929625EA0E}">
        <p15:presenceInfo xmlns:p15="http://schemas.microsoft.com/office/powerpoint/2012/main" userId="S::kjosipovic@wmo.int::3db77c78-b6f0-40c7-a5c2-2c2a2ad414e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C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7B04C8-34BB-4532-8AE3-01A54B9C895A}" v="3" dt="2024-04-17T10:26:45.261"/>
    <p1510:client id="{B6119C92-C60B-494E-8042-7E2EB66ED920}" v="3" dt="2024-04-17T10:41:27.2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0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suario invitado" userId="S::urn:spo:anon#e325007ed95cda08936910bfa2fe93660fc6d4e2e3d6d6dea7edcafa95e9cd4a::" providerId="AD" clId="Web-{5A258FEA-89A9-28B9-1E83-FC1477868DE4}"/>
    <pc:docChg chg="modSld">
      <pc:chgData name="Usuario invitado" userId="S::urn:spo:anon#e325007ed95cda08936910bfa2fe93660fc6d4e2e3d6d6dea7edcafa95e9cd4a::" providerId="AD" clId="Web-{5A258FEA-89A9-28B9-1E83-FC1477868DE4}" dt="2024-03-11T18:47:24.177" v="1" actId="20577"/>
      <pc:docMkLst>
        <pc:docMk/>
      </pc:docMkLst>
      <pc:sldChg chg="modSp">
        <pc:chgData name="Usuario invitado" userId="S::urn:spo:anon#e325007ed95cda08936910bfa2fe93660fc6d4e2e3d6d6dea7edcafa95e9cd4a::" providerId="AD" clId="Web-{5A258FEA-89A9-28B9-1E83-FC1477868DE4}" dt="2024-03-11T18:47:24.177" v="1" actId="20577"/>
        <pc:sldMkLst>
          <pc:docMk/>
          <pc:sldMk cId="1088218460" sldId="277"/>
        </pc:sldMkLst>
        <pc:spChg chg="mod">
          <ac:chgData name="Usuario invitado" userId="S::urn:spo:anon#e325007ed95cda08936910bfa2fe93660fc6d4e2e3d6d6dea7edcafa95e9cd4a::" providerId="AD" clId="Web-{5A258FEA-89A9-28B9-1E83-FC1477868DE4}" dt="2024-03-11T18:47:24.177" v="1" actId="20577"/>
          <ac:spMkLst>
            <pc:docMk/>
            <pc:sldMk cId="1088218460" sldId="277"/>
            <ac:spMk id="6" creationId="{C8461C19-E495-4638-9078-AC28B05A0BE5}"/>
          </ac:spMkLst>
        </pc:spChg>
      </pc:sldChg>
    </pc:docChg>
  </pc:docChgLst>
  <pc:docChgLst>
    <pc:chgData name="Yuki Honda" userId="48deac19-f276-46d7-a9e8-05f4bdf5df5d" providerId="ADAL" clId="{98E2BB33-E5C9-406C-90DD-F4DDC593D651}"/>
    <pc:docChg chg="custSel modSld">
      <pc:chgData name="Yuki Honda" userId="48deac19-f276-46d7-a9e8-05f4bdf5df5d" providerId="ADAL" clId="{98E2BB33-E5C9-406C-90DD-F4DDC593D651}" dt="2024-02-15T10:41:33.910" v="458" actId="15"/>
      <pc:docMkLst>
        <pc:docMk/>
      </pc:docMkLst>
      <pc:sldChg chg="modSp mod addCm modCm">
        <pc:chgData name="Yuki Honda" userId="48deac19-f276-46d7-a9e8-05f4bdf5df5d" providerId="ADAL" clId="{98E2BB33-E5C9-406C-90DD-F4DDC593D651}" dt="2024-02-15T10:41:33.910" v="458" actId="15"/>
        <pc:sldMkLst>
          <pc:docMk/>
          <pc:sldMk cId="3609071200" sldId="284"/>
        </pc:sldMkLst>
        <pc:spChg chg="mod">
          <ac:chgData name="Yuki Honda" userId="48deac19-f276-46d7-a9e8-05f4bdf5df5d" providerId="ADAL" clId="{98E2BB33-E5C9-406C-90DD-F4DDC593D651}" dt="2024-02-15T10:41:33.910" v="458" actId="15"/>
          <ac:spMkLst>
            <pc:docMk/>
            <pc:sldMk cId="3609071200" sldId="284"/>
            <ac:spMk id="9" creationId="{99AC9EA2-65EA-1FF7-9A4F-AF2341DFCD0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Yuki Honda" userId="48deac19-f276-46d7-a9e8-05f4bdf5df5d" providerId="ADAL" clId="{98E2BB33-E5C9-406C-90DD-F4DDC593D651}" dt="2024-02-15T10:41:28.976" v="456" actId="20577"/>
              <pc2:cmMkLst xmlns:pc2="http://schemas.microsoft.com/office/powerpoint/2019/9/main/command">
                <pc:docMk/>
                <pc:sldMk cId="3609071200" sldId="284"/>
                <pc2:cmMk id="{02604C2D-1924-47DC-BF0F-57DF36274D0B}"/>
              </pc2:cmMkLst>
            </pc226:cmChg>
            <pc226:cmChg xmlns:pc226="http://schemas.microsoft.com/office/powerpoint/2022/06/main/command" chg="add mod">
              <pc226:chgData name="Yuki Honda" userId="48deac19-f276-46d7-a9e8-05f4bdf5df5d" providerId="ADAL" clId="{98E2BB33-E5C9-406C-90DD-F4DDC593D651}" dt="2024-02-15T10:41:28.976" v="456" actId="20577"/>
              <pc2:cmMkLst xmlns:pc2="http://schemas.microsoft.com/office/powerpoint/2019/9/main/command">
                <pc:docMk/>
                <pc:sldMk cId="3609071200" sldId="284"/>
                <pc2:cmMk id="{165081BB-D34A-4285-AF5F-65A612FBE68F}"/>
              </pc2:cmMkLst>
              <pc226:cmRplyChg chg="add">
                <pc226:chgData name="Yuki Honda" userId="48deac19-f276-46d7-a9e8-05f4bdf5df5d" providerId="ADAL" clId="{98E2BB33-E5C9-406C-90DD-F4DDC593D651}" dt="2024-02-15T10:20:47.103" v="385"/>
                <pc2:cmRplyMkLst xmlns:pc2="http://schemas.microsoft.com/office/powerpoint/2019/9/main/command">
                  <pc:docMk/>
                  <pc:sldMk cId="3609071200" sldId="284"/>
                  <pc2:cmMk id="{165081BB-D34A-4285-AF5F-65A612FBE68F}"/>
                  <pc2:cmRplyMk id="{C5CF0900-7F55-45D1-9751-426339B5D244}"/>
                </pc2:cmRplyMkLst>
              </pc226:cmRplyChg>
            </pc226:cmChg>
            <pc226:cmChg xmlns:pc226="http://schemas.microsoft.com/office/powerpoint/2022/06/main/command" chg="mod">
              <pc226:chgData name="Yuki Honda" userId="48deac19-f276-46d7-a9e8-05f4bdf5df5d" providerId="ADAL" clId="{98E2BB33-E5C9-406C-90DD-F4DDC593D651}" dt="2024-02-15T10:41:28.976" v="456" actId="20577"/>
              <pc2:cmMkLst xmlns:pc2="http://schemas.microsoft.com/office/powerpoint/2019/9/main/command">
                <pc:docMk/>
                <pc:sldMk cId="3609071200" sldId="284"/>
                <pc2:cmMk id="{9A55A7D9-7668-49C8-9FA1-B4878D6F6DE6}"/>
              </pc2:cmMkLst>
            </pc226:cmChg>
          </p:ext>
        </pc:extLst>
      </pc:sldChg>
    </pc:docChg>
  </pc:docChgLst>
  <pc:docChgLst>
    <pc:chgData name="Eunha Lim" userId="S::elim@wmo.int::109c1b43-ea12-4a26-96c1-6f8bbf0ee441" providerId="AD" clId="Web-{432FFFF8-9890-3F25-1C54-5DE66FD7D460}"/>
    <pc:docChg chg="modSld">
      <pc:chgData name="Eunha Lim" userId="S::elim@wmo.int::109c1b43-ea12-4a26-96c1-6f8bbf0ee441" providerId="AD" clId="Web-{432FFFF8-9890-3F25-1C54-5DE66FD7D460}" dt="2024-02-29T13:52:17.799" v="1" actId="20577"/>
      <pc:docMkLst>
        <pc:docMk/>
      </pc:docMkLst>
      <pc:sldChg chg="modSp">
        <pc:chgData name="Eunha Lim" userId="S::elim@wmo.int::109c1b43-ea12-4a26-96c1-6f8bbf0ee441" providerId="AD" clId="Web-{432FFFF8-9890-3F25-1C54-5DE66FD7D460}" dt="2024-02-29T13:52:17.799" v="1" actId="20577"/>
        <pc:sldMkLst>
          <pc:docMk/>
          <pc:sldMk cId="3609071200" sldId="284"/>
        </pc:sldMkLst>
        <pc:spChg chg="mod">
          <ac:chgData name="Eunha Lim" userId="S::elim@wmo.int::109c1b43-ea12-4a26-96c1-6f8bbf0ee441" providerId="AD" clId="Web-{432FFFF8-9890-3F25-1C54-5DE66FD7D460}" dt="2024-02-29T13:52:17.799" v="1" actId="20577"/>
          <ac:spMkLst>
            <pc:docMk/>
            <pc:sldMk cId="3609071200" sldId="284"/>
            <ac:spMk id="9" creationId="{99AC9EA2-65EA-1FF7-9A4F-AF2341DFCD06}"/>
          </ac:spMkLst>
        </pc:spChg>
      </pc:sldChg>
    </pc:docChg>
  </pc:docChgLst>
  <pc:docChgLst>
    <pc:chgData name="Eunha Lim" userId="109c1b43-ea12-4a26-96c1-6f8bbf0ee441" providerId="ADAL" clId="{06707B59-85FB-4AA4-BBD0-D5ADA0C22FC5}"/>
    <pc:docChg chg="modSld">
      <pc:chgData name="Eunha Lim" userId="109c1b43-ea12-4a26-96c1-6f8bbf0ee441" providerId="ADAL" clId="{06707B59-85FB-4AA4-BBD0-D5ADA0C22FC5}" dt="2024-04-04T06:32:24.742" v="31" actId="948"/>
      <pc:docMkLst>
        <pc:docMk/>
      </pc:docMkLst>
      <pc:sldChg chg="modSp mod">
        <pc:chgData name="Eunha Lim" userId="109c1b43-ea12-4a26-96c1-6f8bbf0ee441" providerId="ADAL" clId="{06707B59-85FB-4AA4-BBD0-D5ADA0C22FC5}" dt="2024-04-04T06:32:24.742" v="31" actId="948"/>
        <pc:sldMkLst>
          <pc:docMk/>
          <pc:sldMk cId="2788027193" sldId="285"/>
        </pc:sldMkLst>
        <pc:spChg chg="mod">
          <ac:chgData name="Eunha Lim" userId="109c1b43-ea12-4a26-96c1-6f8bbf0ee441" providerId="ADAL" clId="{06707B59-85FB-4AA4-BBD0-D5ADA0C22FC5}" dt="2024-04-04T06:32:24.742" v="31" actId="948"/>
          <ac:spMkLst>
            <pc:docMk/>
            <pc:sldMk cId="2788027193" sldId="285"/>
            <ac:spMk id="2" creationId="{A5C1E12B-A08D-2317-629C-6BFBC3F2A2DC}"/>
          </ac:spMkLst>
        </pc:spChg>
      </pc:sldChg>
      <pc:sldChg chg="modSp mod">
        <pc:chgData name="Eunha Lim" userId="109c1b43-ea12-4a26-96c1-6f8bbf0ee441" providerId="ADAL" clId="{06707B59-85FB-4AA4-BBD0-D5ADA0C22FC5}" dt="2024-04-03T10:23:33.595" v="20" actId="1037"/>
        <pc:sldMkLst>
          <pc:docMk/>
          <pc:sldMk cId="1382082838" sldId="286"/>
        </pc:sldMkLst>
        <pc:spChg chg="mod">
          <ac:chgData name="Eunha Lim" userId="109c1b43-ea12-4a26-96c1-6f8bbf0ee441" providerId="ADAL" clId="{06707B59-85FB-4AA4-BBD0-D5ADA0C22FC5}" dt="2024-04-03T10:23:33.595" v="20" actId="1037"/>
          <ac:spMkLst>
            <pc:docMk/>
            <pc:sldMk cId="1382082838" sldId="286"/>
            <ac:spMk id="18" creationId="{2B596A33-82AC-F9A8-2389-F623BC839A60}"/>
          </ac:spMkLst>
        </pc:spChg>
        <pc:spChg chg="mod">
          <ac:chgData name="Eunha Lim" userId="109c1b43-ea12-4a26-96c1-6f8bbf0ee441" providerId="ADAL" clId="{06707B59-85FB-4AA4-BBD0-D5ADA0C22FC5}" dt="2024-04-03T10:23:25.239" v="7" actId="1037"/>
          <ac:spMkLst>
            <pc:docMk/>
            <pc:sldMk cId="1382082838" sldId="286"/>
            <ac:spMk id="21" creationId="{995536F9-5513-F161-432A-8992763A7971}"/>
          </ac:spMkLst>
        </pc:spChg>
      </pc:sldChg>
      <pc:sldChg chg="modSp mod">
        <pc:chgData name="Eunha Lim" userId="109c1b43-ea12-4a26-96c1-6f8bbf0ee441" providerId="ADAL" clId="{06707B59-85FB-4AA4-BBD0-D5ADA0C22FC5}" dt="2024-04-03T10:26:16.391" v="30" actId="20577"/>
        <pc:sldMkLst>
          <pc:docMk/>
          <pc:sldMk cId="1609880923" sldId="8913"/>
        </pc:sldMkLst>
        <pc:spChg chg="mod">
          <ac:chgData name="Eunha Lim" userId="109c1b43-ea12-4a26-96c1-6f8bbf0ee441" providerId="ADAL" clId="{06707B59-85FB-4AA4-BBD0-D5ADA0C22FC5}" dt="2024-04-03T10:26:16.391" v="30" actId="20577"/>
          <ac:spMkLst>
            <pc:docMk/>
            <pc:sldMk cId="1609880923" sldId="8913"/>
            <ac:spMk id="6" creationId="{5A0CF7AF-A6BE-00EB-3FA1-166B041E9C1F}"/>
          </ac:spMkLst>
        </pc:spChg>
      </pc:sldChg>
    </pc:docChg>
  </pc:docChgLst>
  <pc:docChgLst>
    <pc:chgData name="Eunha Lim" userId="109c1b43-ea12-4a26-96c1-6f8bbf0ee441" providerId="ADAL" clId="{B6119C92-C60B-494E-8042-7E2EB66ED920}"/>
    <pc:docChg chg="addSld delSld modSld">
      <pc:chgData name="Eunha Lim" userId="109c1b43-ea12-4a26-96c1-6f8bbf0ee441" providerId="ADAL" clId="{B6119C92-C60B-494E-8042-7E2EB66ED920}" dt="2024-04-17T10:41:27.240" v="2"/>
      <pc:docMkLst>
        <pc:docMk/>
      </pc:docMkLst>
      <pc:sldChg chg="add del setBg">
        <pc:chgData name="Eunha Lim" userId="109c1b43-ea12-4a26-96c1-6f8bbf0ee441" providerId="ADAL" clId="{B6119C92-C60B-494E-8042-7E2EB66ED920}" dt="2024-04-17T10:41:27.240" v="2"/>
        <pc:sldMkLst>
          <pc:docMk/>
          <pc:sldMk cId="2600864132" sldId="263"/>
        </pc:sldMkLst>
      </pc:sldChg>
    </pc:docChg>
  </pc:docChgLst>
  <pc:docChgLst>
    <pc:chgData name="Somyung Yeo" userId="S::syeo@wmo.int::3d906f84-644f-4290-9891-4da2a2da4077" providerId="AD" clId="Web-{8481E30F-7231-BEC4-57C6-C00C0691D683}"/>
    <pc:docChg chg="modSld">
      <pc:chgData name="Somyung Yeo" userId="S::syeo@wmo.int::3d906f84-644f-4290-9891-4da2a2da4077" providerId="AD" clId="Web-{8481E30F-7231-BEC4-57C6-C00C0691D683}" dt="2024-04-03T11:26:27.233" v="3" actId="20577"/>
      <pc:docMkLst>
        <pc:docMk/>
      </pc:docMkLst>
      <pc:sldChg chg="modSp">
        <pc:chgData name="Somyung Yeo" userId="S::syeo@wmo.int::3d906f84-644f-4290-9891-4da2a2da4077" providerId="AD" clId="Web-{8481E30F-7231-BEC4-57C6-C00C0691D683}" dt="2024-04-03T11:26:27.233" v="3" actId="20577"/>
        <pc:sldMkLst>
          <pc:docMk/>
          <pc:sldMk cId="2788027193" sldId="285"/>
        </pc:sldMkLst>
        <pc:spChg chg="mod">
          <ac:chgData name="Somyung Yeo" userId="S::syeo@wmo.int::3d906f84-644f-4290-9891-4da2a2da4077" providerId="AD" clId="Web-{8481E30F-7231-BEC4-57C6-C00C0691D683}" dt="2024-04-03T11:26:27.233" v="3" actId="20577"/>
          <ac:spMkLst>
            <pc:docMk/>
            <pc:sldMk cId="2788027193" sldId="285"/>
            <ac:spMk id="2" creationId="{A5C1E12B-A08D-2317-629C-6BFBC3F2A2DC}"/>
          </ac:spMkLst>
        </pc:spChg>
      </pc:sldChg>
      <pc:sldChg chg="modSp">
        <pc:chgData name="Somyung Yeo" userId="S::syeo@wmo.int::3d906f84-644f-4290-9891-4da2a2da4077" providerId="AD" clId="Web-{8481E30F-7231-BEC4-57C6-C00C0691D683}" dt="2024-04-03T11:26:24.623" v="1" actId="20577"/>
        <pc:sldMkLst>
          <pc:docMk/>
          <pc:sldMk cId="3570950015" sldId="1578"/>
        </pc:sldMkLst>
        <pc:spChg chg="mod">
          <ac:chgData name="Somyung Yeo" userId="S::syeo@wmo.int::3d906f84-644f-4290-9891-4da2a2da4077" providerId="AD" clId="Web-{8481E30F-7231-BEC4-57C6-C00C0691D683}" dt="2024-04-03T11:26:24.623" v="1" actId="20577"/>
          <ac:spMkLst>
            <pc:docMk/>
            <pc:sldMk cId="3570950015" sldId="1578"/>
            <ac:spMk id="2" creationId="{A5C1E12B-A08D-2317-629C-6BFBC3F2A2DC}"/>
          </ac:spMkLst>
        </pc:spChg>
      </pc:sldChg>
    </pc:docChg>
  </pc:docChgLst>
  <pc:docChgLst>
    <pc:chgData name="Rodica Nitu" userId="6890bca6-a767-4cf6-9a21-74f4013a1a87" providerId="ADAL" clId="{AC08C92C-C639-4C01-A5F7-8CF64BC22BA6}"/>
    <pc:docChg chg="sldOrd">
      <pc:chgData name="Rodica Nitu" userId="6890bca6-a767-4cf6-9a21-74f4013a1a87" providerId="ADAL" clId="{AC08C92C-C639-4C01-A5F7-8CF64BC22BA6}" dt="2024-03-31T10:05:55.196" v="0" actId="20578"/>
      <pc:docMkLst>
        <pc:docMk/>
      </pc:docMkLst>
      <pc:sldChg chg="ord">
        <pc:chgData name="Rodica Nitu" userId="6890bca6-a767-4cf6-9a21-74f4013a1a87" providerId="ADAL" clId="{AC08C92C-C639-4C01-A5F7-8CF64BC22BA6}" dt="2024-03-31T10:05:55.196" v="0" actId="20578"/>
        <pc:sldMkLst>
          <pc:docMk/>
          <pc:sldMk cId="2788027193" sldId="285"/>
        </pc:sldMkLst>
      </pc:sldChg>
    </pc:docChg>
  </pc:docChgLst>
  <pc:docChgLst>
    <pc:chgData name="Yuki Honda" userId="48deac19-f276-46d7-a9e8-05f4bdf5df5d" providerId="ADAL" clId="{4C88CEE8-A622-4559-81F6-CBD9FCC892AB}"/>
    <pc:docChg chg="delSld delMainMaster">
      <pc:chgData name="Yuki Honda" userId="48deac19-f276-46d7-a9e8-05f4bdf5df5d" providerId="ADAL" clId="{4C88CEE8-A622-4559-81F6-CBD9FCC892AB}" dt="2024-04-16T12:56:31.272" v="2" actId="2696"/>
      <pc:docMkLst>
        <pc:docMk/>
      </pc:docMkLst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2102021547" sldId="278"/>
        </pc:sldMkLst>
      </pc:sldChg>
      <pc:sldChg chg="del">
        <pc:chgData name="Yuki Honda" userId="48deac19-f276-46d7-a9e8-05f4bdf5df5d" providerId="ADAL" clId="{4C88CEE8-A622-4559-81F6-CBD9FCC892AB}" dt="2024-04-16T12:56:23.191" v="1" actId="2696"/>
        <pc:sldMkLst>
          <pc:docMk/>
          <pc:sldMk cId="2890452704" sldId="279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2788027193" sldId="285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1382082838" sldId="286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1839570210" sldId="287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3570950015" sldId="1578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2302938994" sldId="1579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553119740" sldId="1580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2347645007" sldId="1581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3680124789" sldId="1582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2105157955" sldId="1583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1988527373" sldId="1584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851136815" sldId="1585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207238994" sldId="8883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2337781177" sldId="8889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1553190909" sldId="8890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918639463" sldId="8893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563652369" sldId="8894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352283848" sldId="8895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1169651846" sldId="8896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841120337" sldId="8897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1012276821" sldId="8898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2419683072" sldId="8901"/>
        </pc:sldMkLst>
      </pc:sldChg>
      <pc:sldChg chg="del">
        <pc:chgData name="Yuki Honda" userId="48deac19-f276-46d7-a9e8-05f4bdf5df5d" providerId="ADAL" clId="{4C88CEE8-A622-4559-81F6-CBD9FCC892AB}" dt="2024-04-16T12:56:31.272" v="2" actId="2696"/>
        <pc:sldMkLst>
          <pc:docMk/>
          <pc:sldMk cId="3478926249" sldId="8907"/>
        </pc:sldMkLst>
      </pc:sldChg>
      <pc:sldChg chg="del">
        <pc:chgData name="Yuki Honda" userId="48deac19-f276-46d7-a9e8-05f4bdf5df5d" providerId="ADAL" clId="{4C88CEE8-A622-4559-81F6-CBD9FCC892AB}" dt="2024-04-16T12:56:23.191" v="1" actId="2696"/>
        <pc:sldMkLst>
          <pc:docMk/>
          <pc:sldMk cId="1931824005" sldId="8908"/>
        </pc:sldMkLst>
      </pc:sldChg>
      <pc:sldChg chg="del">
        <pc:chgData name="Yuki Honda" userId="48deac19-f276-46d7-a9e8-05f4bdf5df5d" providerId="ADAL" clId="{4C88CEE8-A622-4559-81F6-CBD9FCC892AB}" dt="2024-04-16T12:56:23.191" v="1" actId="2696"/>
        <pc:sldMkLst>
          <pc:docMk/>
          <pc:sldMk cId="3358602609" sldId="8909"/>
        </pc:sldMkLst>
      </pc:sldChg>
      <pc:sldChg chg="del">
        <pc:chgData name="Yuki Honda" userId="48deac19-f276-46d7-a9e8-05f4bdf5df5d" providerId="ADAL" clId="{4C88CEE8-A622-4559-81F6-CBD9FCC892AB}" dt="2024-04-16T12:56:23.191" v="1" actId="2696"/>
        <pc:sldMkLst>
          <pc:docMk/>
          <pc:sldMk cId="3880571578" sldId="8911"/>
        </pc:sldMkLst>
      </pc:sldChg>
      <pc:sldChg chg="del">
        <pc:chgData name="Yuki Honda" userId="48deac19-f276-46d7-a9e8-05f4bdf5df5d" providerId="ADAL" clId="{4C88CEE8-A622-4559-81F6-CBD9FCC892AB}" dt="2024-04-16T12:56:23.191" v="1" actId="2696"/>
        <pc:sldMkLst>
          <pc:docMk/>
          <pc:sldMk cId="257808063" sldId="8912"/>
        </pc:sldMkLst>
      </pc:sldChg>
      <pc:sldChg chg="del">
        <pc:chgData name="Yuki Honda" userId="48deac19-f276-46d7-a9e8-05f4bdf5df5d" providerId="ADAL" clId="{4C88CEE8-A622-4559-81F6-CBD9FCC892AB}" dt="2024-04-16T12:56:05.048" v="0" actId="2696"/>
        <pc:sldMkLst>
          <pc:docMk/>
          <pc:sldMk cId="1609880923" sldId="8913"/>
        </pc:sldMkLst>
      </pc:sldChg>
      <pc:sldMasterChg chg="del delSldLayout">
        <pc:chgData name="Yuki Honda" userId="48deac19-f276-46d7-a9e8-05f4bdf5df5d" providerId="ADAL" clId="{4C88CEE8-A622-4559-81F6-CBD9FCC892AB}" dt="2024-04-16T12:56:23.191" v="1" actId="2696"/>
        <pc:sldMasterMkLst>
          <pc:docMk/>
          <pc:sldMasterMk cId="1641263550" sldId="2147483660"/>
        </pc:sldMasterMkLst>
        <pc:sldLayoutChg chg="del">
          <pc:chgData name="Yuki Honda" userId="48deac19-f276-46d7-a9e8-05f4bdf5df5d" providerId="ADAL" clId="{4C88CEE8-A622-4559-81F6-CBD9FCC892AB}" dt="2024-04-16T12:56:23.191" v="1" actId="2696"/>
          <pc:sldLayoutMkLst>
            <pc:docMk/>
            <pc:sldMasterMk cId="1641263550" sldId="2147483660"/>
            <pc:sldLayoutMk cId="1097545302" sldId="2147483661"/>
          </pc:sldLayoutMkLst>
        </pc:sldLayoutChg>
        <pc:sldLayoutChg chg="del">
          <pc:chgData name="Yuki Honda" userId="48deac19-f276-46d7-a9e8-05f4bdf5df5d" providerId="ADAL" clId="{4C88CEE8-A622-4559-81F6-CBD9FCC892AB}" dt="2024-04-16T12:56:23.191" v="1" actId="2696"/>
          <pc:sldLayoutMkLst>
            <pc:docMk/>
            <pc:sldMasterMk cId="1641263550" sldId="2147483660"/>
            <pc:sldLayoutMk cId="2089425380" sldId="2147483662"/>
          </pc:sldLayoutMkLst>
        </pc:sldLayoutChg>
        <pc:sldLayoutChg chg="del">
          <pc:chgData name="Yuki Honda" userId="48deac19-f276-46d7-a9e8-05f4bdf5df5d" providerId="ADAL" clId="{4C88CEE8-A622-4559-81F6-CBD9FCC892AB}" dt="2024-04-16T12:56:23.191" v="1" actId="2696"/>
          <pc:sldLayoutMkLst>
            <pc:docMk/>
            <pc:sldMasterMk cId="1641263550" sldId="2147483660"/>
            <pc:sldLayoutMk cId="2169280148" sldId="2147483663"/>
          </pc:sldLayoutMkLst>
        </pc:sldLayoutChg>
        <pc:sldLayoutChg chg="del">
          <pc:chgData name="Yuki Honda" userId="48deac19-f276-46d7-a9e8-05f4bdf5df5d" providerId="ADAL" clId="{4C88CEE8-A622-4559-81F6-CBD9FCC892AB}" dt="2024-04-16T12:56:23.191" v="1" actId="2696"/>
          <pc:sldLayoutMkLst>
            <pc:docMk/>
            <pc:sldMasterMk cId="1641263550" sldId="2147483660"/>
            <pc:sldLayoutMk cId="3281414252" sldId="2147483664"/>
          </pc:sldLayoutMkLst>
        </pc:sldLayoutChg>
        <pc:sldLayoutChg chg="del">
          <pc:chgData name="Yuki Honda" userId="48deac19-f276-46d7-a9e8-05f4bdf5df5d" providerId="ADAL" clId="{4C88CEE8-A622-4559-81F6-CBD9FCC892AB}" dt="2024-04-16T12:56:23.191" v="1" actId="2696"/>
          <pc:sldLayoutMkLst>
            <pc:docMk/>
            <pc:sldMasterMk cId="1641263550" sldId="2147483660"/>
            <pc:sldLayoutMk cId="843615582" sldId="2147483665"/>
          </pc:sldLayoutMkLst>
        </pc:sldLayoutChg>
        <pc:sldLayoutChg chg="del">
          <pc:chgData name="Yuki Honda" userId="48deac19-f276-46d7-a9e8-05f4bdf5df5d" providerId="ADAL" clId="{4C88CEE8-A622-4559-81F6-CBD9FCC892AB}" dt="2024-04-16T12:56:23.191" v="1" actId="2696"/>
          <pc:sldLayoutMkLst>
            <pc:docMk/>
            <pc:sldMasterMk cId="1641263550" sldId="2147483660"/>
            <pc:sldLayoutMk cId="3346418270" sldId="2147483666"/>
          </pc:sldLayoutMkLst>
        </pc:sldLayoutChg>
        <pc:sldLayoutChg chg="del">
          <pc:chgData name="Yuki Honda" userId="48deac19-f276-46d7-a9e8-05f4bdf5df5d" providerId="ADAL" clId="{4C88CEE8-A622-4559-81F6-CBD9FCC892AB}" dt="2024-04-16T12:56:23.191" v="1" actId="2696"/>
          <pc:sldLayoutMkLst>
            <pc:docMk/>
            <pc:sldMasterMk cId="1641263550" sldId="2147483660"/>
            <pc:sldLayoutMk cId="94131482" sldId="2147483667"/>
          </pc:sldLayoutMkLst>
        </pc:sldLayoutChg>
        <pc:sldLayoutChg chg="del">
          <pc:chgData name="Yuki Honda" userId="48deac19-f276-46d7-a9e8-05f4bdf5df5d" providerId="ADAL" clId="{4C88CEE8-A622-4559-81F6-CBD9FCC892AB}" dt="2024-04-16T12:56:23.191" v="1" actId="2696"/>
          <pc:sldLayoutMkLst>
            <pc:docMk/>
            <pc:sldMasterMk cId="1641263550" sldId="2147483660"/>
            <pc:sldLayoutMk cId="4183239003" sldId="2147483668"/>
          </pc:sldLayoutMkLst>
        </pc:sldLayoutChg>
        <pc:sldLayoutChg chg="del">
          <pc:chgData name="Yuki Honda" userId="48deac19-f276-46d7-a9e8-05f4bdf5df5d" providerId="ADAL" clId="{4C88CEE8-A622-4559-81F6-CBD9FCC892AB}" dt="2024-04-16T12:56:23.191" v="1" actId="2696"/>
          <pc:sldLayoutMkLst>
            <pc:docMk/>
            <pc:sldMasterMk cId="1641263550" sldId="2147483660"/>
            <pc:sldLayoutMk cId="392388661" sldId="2147483669"/>
          </pc:sldLayoutMkLst>
        </pc:sldLayoutChg>
        <pc:sldLayoutChg chg="del">
          <pc:chgData name="Yuki Honda" userId="48deac19-f276-46d7-a9e8-05f4bdf5df5d" providerId="ADAL" clId="{4C88CEE8-A622-4559-81F6-CBD9FCC892AB}" dt="2024-04-16T12:56:23.191" v="1" actId="2696"/>
          <pc:sldLayoutMkLst>
            <pc:docMk/>
            <pc:sldMasterMk cId="1641263550" sldId="2147483660"/>
            <pc:sldLayoutMk cId="765626632" sldId="2147483670"/>
          </pc:sldLayoutMkLst>
        </pc:sldLayoutChg>
        <pc:sldLayoutChg chg="del">
          <pc:chgData name="Yuki Honda" userId="48deac19-f276-46d7-a9e8-05f4bdf5df5d" providerId="ADAL" clId="{4C88CEE8-A622-4559-81F6-CBD9FCC892AB}" dt="2024-04-16T12:56:23.191" v="1" actId="2696"/>
          <pc:sldLayoutMkLst>
            <pc:docMk/>
            <pc:sldMasterMk cId="1641263550" sldId="2147483660"/>
            <pc:sldLayoutMk cId="2048289407" sldId="2147483671"/>
          </pc:sldLayoutMkLst>
        </pc:sldLayoutChg>
      </pc:sldMasterChg>
      <pc:sldMasterChg chg="del delSldLayout">
        <pc:chgData name="Yuki Honda" userId="48deac19-f276-46d7-a9e8-05f4bdf5df5d" providerId="ADAL" clId="{4C88CEE8-A622-4559-81F6-CBD9FCC892AB}" dt="2024-04-16T12:56:05.048" v="0" actId="2696"/>
        <pc:sldMasterMkLst>
          <pc:docMk/>
          <pc:sldMasterMk cId="3303879366" sldId="2147483672"/>
        </pc:sldMasterMkLst>
        <pc:sldLayoutChg chg="del">
          <pc:chgData name="Yuki Honda" userId="48deac19-f276-46d7-a9e8-05f4bdf5df5d" providerId="ADAL" clId="{4C88CEE8-A622-4559-81F6-CBD9FCC892AB}" dt="2024-04-16T12:56:05.048" v="0" actId="2696"/>
          <pc:sldLayoutMkLst>
            <pc:docMk/>
            <pc:sldMasterMk cId="3303879366" sldId="2147483672"/>
            <pc:sldLayoutMk cId="2350834471" sldId="2147483673"/>
          </pc:sldLayoutMkLst>
        </pc:sldLayoutChg>
        <pc:sldLayoutChg chg="del">
          <pc:chgData name="Yuki Honda" userId="48deac19-f276-46d7-a9e8-05f4bdf5df5d" providerId="ADAL" clId="{4C88CEE8-A622-4559-81F6-CBD9FCC892AB}" dt="2024-04-16T12:56:05.048" v="0" actId="2696"/>
          <pc:sldLayoutMkLst>
            <pc:docMk/>
            <pc:sldMasterMk cId="3303879366" sldId="2147483672"/>
            <pc:sldLayoutMk cId="1212418093" sldId="2147483674"/>
          </pc:sldLayoutMkLst>
        </pc:sldLayoutChg>
        <pc:sldLayoutChg chg="del">
          <pc:chgData name="Yuki Honda" userId="48deac19-f276-46d7-a9e8-05f4bdf5df5d" providerId="ADAL" clId="{4C88CEE8-A622-4559-81F6-CBD9FCC892AB}" dt="2024-04-16T12:56:05.048" v="0" actId="2696"/>
          <pc:sldLayoutMkLst>
            <pc:docMk/>
            <pc:sldMasterMk cId="3303879366" sldId="2147483672"/>
            <pc:sldLayoutMk cId="4006397045" sldId="2147483675"/>
          </pc:sldLayoutMkLst>
        </pc:sldLayoutChg>
        <pc:sldLayoutChg chg="del">
          <pc:chgData name="Yuki Honda" userId="48deac19-f276-46d7-a9e8-05f4bdf5df5d" providerId="ADAL" clId="{4C88CEE8-A622-4559-81F6-CBD9FCC892AB}" dt="2024-04-16T12:56:05.048" v="0" actId="2696"/>
          <pc:sldLayoutMkLst>
            <pc:docMk/>
            <pc:sldMasterMk cId="3303879366" sldId="2147483672"/>
            <pc:sldLayoutMk cId="2624105397" sldId="2147483676"/>
          </pc:sldLayoutMkLst>
        </pc:sldLayoutChg>
        <pc:sldLayoutChg chg="del">
          <pc:chgData name="Yuki Honda" userId="48deac19-f276-46d7-a9e8-05f4bdf5df5d" providerId="ADAL" clId="{4C88CEE8-A622-4559-81F6-CBD9FCC892AB}" dt="2024-04-16T12:56:05.048" v="0" actId="2696"/>
          <pc:sldLayoutMkLst>
            <pc:docMk/>
            <pc:sldMasterMk cId="3303879366" sldId="2147483672"/>
            <pc:sldLayoutMk cId="2743080741" sldId="2147483677"/>
          </pc:sldLayoutMkLst>
        </pc:sldLayoutChg>
        <pc:sldLayoutChg chg="del">
          <pc:chgData name="Yuki Honda" userId="48deac19-f276-46d7-a9e8-05f4bdf5df5d" providerId="ADAL" clId="{4C88CEE8-A622-4559-81F6-CBD9FCC892AB}" dt="2024-04-16T12:56:05.048" v="0" actId="2696"/>
          <pc:sldLayoutMkLst>
            <pc:docMk/>
            <pc:sldMasterMk cId="3303879366" sldId="2147483672"/>
            <pc:sldLayoutMk cId="2303104873" sldId="2147483678"/>
          </pc:sldLayoutMkLst>
        </pc:sldLayoutChg>
        <pc:sldLayoutChg chg="del">
          <pc:chgData name="Yuki Honda" userId="48deac19-f276-46d7-a9e8-05f4bdf5df5d" providerId="ADAL" clId="{4C88CEE8-A622-4559-81F6-CBD9FCC892AB}" dt="2024-04-16T12:56:05.048" v="0" actId="2696"/>
          <pc:sldLayoutMkLst>
            <pc:docMk/>
            <pc:sldMasterMk cId="3303879366" sldId="2147483672"/>
            <pc:sldLayoutMk cId="2023432145" sldId="2147483679"/>
          </pc:sldLayoutMkLst>
        </pc:sldLayoutChg>
        <pc:sldLayoutChg chg="del">
          <pc:chgData name="Yuki Honda" userId="48deac19-f276-46d7-a9e8-05f4bdf5df5d" providerId="ADAL" clId="{4C88CEE8-A622-4559-81F6-CBD9FCC892AB}" dt="2024-04-16T12:56:05.048" v="0" actId="2696"/>
          <pc:sldLayoutMkLst>
            <pc:docMk/>
            <pc:sldMasterMk cId="3303879366" sldId="2147483672"/>
            <pc:sldLayoutMk cId="640855879" sldId="2147483680"/>
          </pc:sldLayoutMkLst>
        </pc:sldLayoutChg>
        <pc:sldLayoutChg chg="del">
          <pc:chgData name="Yuki Honda" userId="48deac19-f276-46d7-a9e8-05f4bdf5df5d" providerId="ADAL" clId="{4C88CEE8-A622-4559-81F6-CBD9FCC892AB}" dt="2024-04-16T12:56:05.048" v="0" actId="2696"/>
          <pc:sldLayoutMkLst>
            <pc:docMk/>
            <pc:sldMasterMk cId="3303879366" sldId="2147483672"/>
            <pc:sldLayoutMk cId="4140968668" sldId="2147483681"/>
          </pc:sldLayoutMkLst>
        </pc:sldLayoutChg>
        <pc:sldLayoutChg chg="del">
          <pc:chgData name="Yuki Honda" userId="48deac19-f276-46d7-a9e8-05f4bdf5df5d" providerId="ADAL" clId="{4C88CEE8-A622-4559-81F6-CBD9FCC892AB}" dt="2024-04-16T12:56:05.048" v="0" actId="2696"/>
          <pc:sldLayoutMkLst>
            <pc:docMk/>
            <pc:sldMasterMk cId="3303879366" sldId="2147483672"/>
            <pc:sldLayoutMk cId="2424113682" sldId="2147483682"/>
          </pc:sldLayoutMkLst>
        </pc:sldLayoutChg>
        <pc:sldLayoutChg chg="del">
          <pc:chgData name="Yuki Honda" userId="48deac19-f276-46d7-a9e8-05f4bdf5df5d" providerId="ADAL" clId="{4C88CEE8-A622-4559-81F6-CBD9FCC892AB}" dt="2024-04-16T12:56:05.048" v="0" actId="2696"/>
          <pc:sldLayoutMkLst>
            <pc:docMk/>
            <pc:sldMasterMk cId="3303879366" sldId="2147483672"/>
            <pc:sldLayoutMk cId="3023697896" sldId="2147483683"/>
          </pc:sldLayoutMkLst>
        </pc:sldLayoutChg>
      </pc:sldMasterChg>
    </pc:docChg>
  </pc:docChgLst>
  <pc:docChgLst>
    <pc:chgData name="Guest User" userId="S::urn:spo:anon#c36542f6c74a60a3c23b72cbda619332b3d93be5130712c4fb92366824ead5ab::" providerId="AD" clId="Web-{BDA9F0CF-2649-479C-D7B5-8666CD0C7105}"/>
    <pc:docChg chg="mod addSld modSld">
      <pc:chgData name="Guest User" userId="S::urn:spo:anon#c36542f6c74a60a3c23b72cbda619332b3d93be5130712c4fb92366824ead5ab::" providerId="AD" clId="Web-{BDA9F0CF-2649-479C-D7B5-8666CD0C7105}" dt="2024-04-02T16:19:25.679" v="69"/>
      <pc:docMkLst>
        <pc:docMk/>
      </pc:docMkLst>
      <pc:sldChg chg="addCm">
        <pc:chgData name="Guest User" userId="S::urn:spo:anon#c36542f6c74a60a3c23b72cbda619332b3d93be5130712c4fb92366824ead5ab::" providerId="AD" clId="Web-{BDA9F0CF-2649-479C-D7B5-8666CD0C7105}" dt="2024-04-02T16:17:14.874" v="68"/>
        <pc:sldMkLst>
          <pc:docMk/>
          <pc:sldMk cId="2890452704" sldId="27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uest User" userId="S::urn:spo:anon#c36542f6c74a60a3c23b72cbda619332b3d93be5130712c4fb92366824ead5ab::" providerId="AD" clId="Web-{BDA9F0CF-2649-479C-D7B5-8666CD0C7105}" dt="2024-04-02T16:17:14.874" v="68"/>
              <pc2:cmMkLst xmlns:pc2="http://schemas.microsoft.com/office/powerpoint/2019/9/main/command">
                <pc:docMk/>
                <pc:sldMk cId="2890452704" sldId="279"/>
                <pc2:cmMk id="{9D96DAD5-0FF9-475C-A8AE-33BC06DAE90B}"/>
              </pc2:cmMkLst>
            </pc226:cmChg>
          </p:ext>
        </pc:extLst>
      </pc:sldChg>
      <pc:sldChg chg="modSp">
        <pc:chgData name="Guest User" userId="S::urn:spo:anon#c36542f6c74a60a3c23b72cbda619332b3d93be5130712c4fb92366824ead5ab::" providerId="AD" clId="Web-{BDA9F0CF-2649-479C-D7B5-8666CD0C7105}" dt="2024-04-02T15:50:28.948" v="10" actId="20577"/>
        <pc:sldMkLst>
          <pc:docMk/>
          <pc:sldMk cId="2788027193" sldId="285"/>
        </pc:sldMkLst>
        <pc:spChg chg="mod">
          <ac:chgData name="Guest User" userId="S::urn:spo:anon#c36542f6c74a60a3c23b72cbda619332b3d93be5130712c4fb92366824ead5ab::" providerId="AD" clId="Web-{BDA9F0CF-2649-479C-D7B5-8666CD0C7105}" dt="2024-04-02T15:50:28.948" v="10" actId="20577"/>
          <ac:spMkLst>
            <pc:docMk/>
            <pc:sldMk cId="2788027193" sldId="285"/>
            <ac:spMk id="2" creationId="{A5C1E12B-A08D-2317-629C-6BFBC3F2A2DC}"/>
          </ac:spMkLst>
        </pc:spChg>
      </pc:sldChg>
      <pc:sldChg chg="modSp">
        <pc:chgData name="Guest User" userId="S::urn:spo:anon#c36542f6c74a60a3c23b72cbda619332b3d93be5130712c4fb92366824ead5ab::" providerId="AD" clId="Web-{BDA9F0CF-2649-479C-D7B5-8666CD0C7105}" dt="2024-04-02T15:51:35.123" v="27" actId="20577"/>
        <pc:sldMkLst>
          <pc:docMk/>
          <pc:sldMk cId="1382082838" sldId="286"/>
        </pc:sldMkLst>
        <pc:spChg chg="mod">
          <ac:chgData name="Guest User" userId="S::urn:spo:anon#c36542f6c74a60a3c23b72cbda619332b3d93be5130712c4fb92366824ead5ab::" providerId="AD" clId="Web-{BDA9F0CF-2649-479C-D7B5-8666CD0C7105}" dt="2024-04-02T15:51:16.591" v="17" actId="20577"/>
          <ac:spMkLst>
            <pc:docMk/>
            <pc:sldMk cId="1382082838" sldId="286"/>
            <ac:spMk id="4" creationId="{CD4E9008-6805-7282-6DC4-E0041CEFAE14}"/>
          </ac:spMkLst>
        </pc:spChg>
        <pc:spChg chg="mod">
          <ac:chgData name="Guest User" userId="S::urn:spo:anon#c36542f6c74a60a3c23b72cbda619332b3d93be5130712c4fb92366824ead5ab::" providerId="AD" clId="Web-{BDA9F0CF-2649-479C-D7B5-8666CD0C7105}" dt="2024-04-02T15:51:35.123" v="27" actId="20577"/>
          <ac:spMkLst>
            <pc:docMk/>
            <pc:sldMk cId="1382082838" sldId="286"/>
            <ac:spMk id="21" creationId="{995536F9-5513-F161-432A-8992763A7971}"/>
          </ac:spMkLst>
        </pc:spChg>
      </pc:sldChg>
      <pc:sldChg chg="modSp">
        <pc:chgData name="Guest User" userId="S::urn:spo:anon#c36542f6c74a60a3c23b72cbda619332b3d93be5130712c4fb92366824ead5ab::" providerId="AD" clId="Web-{BDA9F0CF-2649-479C-D7B5-8666CD0C7105}" dt="2024-04-02T15:52:00.625" v="28" actId="20577"/>
        <pc:sldMkLst>
          <pc:docMk/>
          <pc:sldMk cId="1839570210" sldId="287"/>
        </pc:sldMkLst>
        <pc:spChg chg="mod">
          <ac:chgData name="Guest User" userId="S::urn:spo:anon#c36542f6c74a60a3c23b72cbda619332b3d93be5130712c4fb92366824ead5ab::" providerId="AD" clId="Web-{BDA9F0CF-2649-479C-D7B5-8666CD0C7105}" dt="2024-04-02T15:52:00.625" v="28" actId="20577"/>
          <ac:spMkLst>
            <pc:docMk/>
            <pc:sldMk cId="1839570210" sldId="287"/>
            <ac:spMk id="6" creationId="{5A0CF7AF-A6BE-00EB-3FA1-166B041E9C1F}"/>
          </ac:spMkLst>
        </pc:spChg>
      </pc:sldChg>
      <pc:sldChg chg="addCm modCm">
        <pc:chgData name="Guest User" userId="S::urn:spo:anon#c36542f6c74a60a3c23b72cbda619332b3d93be5130712c4fb92366824ead5ab::" providerId="AD" clId="Web-{BDA9F0CF-2649-479C-D7B5-8666CD0C7105}" dt="2024-04-02T15:49:36.804" v="2"/>
        <pc:sldMkLst>
          <pc:docMk/>
          <pc:sldMk cId="3570950015" sldId="157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Guest User" userId="S::urn:spo:anon#c36542f6c74a60a3c23b72cbda619332b3d93be5130712c4fb92366824ead5ab::" providerId="AD" clId="Web-{BDA9F0CF-2649-479C-D7B5-8666CD0C7105}" dt="2024-04-02T15:48:46.285" v="1"/>
              <pc2:cmMkLst xmlns:pc2="http://schemas.microsoft.com/office/powerpoint/2019/9/main/command">
                <pc:docMk/>
                <pc:sldMk cId="3570950015" sldId="1578"/>
                <pc2:cmMk id="{580C2236-1F96-4B94-8B50-6708CF2867FC}"/>
              </pc2:cmMkLst>
              <pc226:cmRplyChg chg="add">
                <pc226:chgData name="Guest User" userId="S::urn:spo:anon#c36542f6c74a60a3c23b72cbda619332b3d93be5130712c4fb92366824ead5ab::" providerId="AD" clId="Web-{BDA9F0CF-2649-479C-D7B5-8666CD0C7105}" dt="2024-04-02T15:48:46.285" v="1"/>
                <pc2:cmRplyMkLst xmlns:pc2="http://schemas.microsoft.com/office/powerpoint/2019/9/main/command">
                  <pc:docMk/>
                  <pc:sldMk cId="3570950015" sldId="1578"/>
                  <pc2:cmMk id="{580C2236-1F96-4B94-8B50-6708CF2867FC}"/>
                  <pc2:cmRplyMk id="{C0527F71-9D3D-434D-B65D-2042FABC9547}"/>
                </pc2:cmRplyMkLst>
              </pc226:cmRplyChg>
            </pc226:cmChg>
            <pc226:cmChg xmlns:pc226="http://schemas.microsoft.com/office/powerpoint/2022/06/main/command" chg="add">
              <pc226:chgData name="Guest User" userId="S::urn:spo:anon#c36542f6c74a60a3c23b72cbda619332b3d93be5130712c4fb92366824ead5ab::" providerId="AD" clId="Web-{BDA9F0CF-2649-479C-D7B5-8666CD0C7105}" dt="2024-04-02T15:49:36.804" v="2"/>
              <pc2:cmMkLst xmlns:pc2="http://schemas.microsoft.com/office/powerpoint/2019/9/main/command">
                <pc:docMk/>
                <pc:sldMk cId="3570950015" sldId="1578"/>
                <pc2:cmMk id="{CECB6E85-9A0E-4CEE-A365-62CD629FA64B}"/>
              </pc2:cmMkLst>
            </pc226:cmChg>
          </p:ext>
        </pc:extLst>
      </pc:sldChg>
      <pc:sldChg chg="modSp addCm modCm">
        <pc:chgData name="Guest User" userId="S::urn:spo:anon#c36542f6c74a60a3c23b72cbda619332b3d93be5130712c4fb92366824ead5ab::" providerId="AD" clId="Web-{BDA9F0CF-2649-479C-D7B5-8666CD0C7105}" dt="2024-04-02T16:01:52.740" v="43"/>
        <pc:sldMkLst>
          <pc:docMk/>
          <pc:sldMk cId="553119740" sldId="1580"/>
        </pc:sldMkLst>
        <pc:spChg chg="mod">
          <ac:chgData name="Guest User" userId="S::urn:spo:anon#c36542f6c74a60a3c23b72cbda619332b3d93be5130712c4fb92366824ead5ab::" providerId="AD" clId="Web-{BDA9F0CF-2649-479C-D7B5-8666CD0C7105}" dt="2024-04-02T16:01:25.972" v="42" actId="20577"/>
          <ac:spMkLst>
            <pc:docMk/>
            <pc:sldMk cId="553119740" sldId="1580"/>
            <ac:spMk id="6" creationId="{5A0CF7AF-A6BE-00EB-3FA1-166B041E9C1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Guest User" userId="S::urn:spo:anon#c36542f6c74a60a3c23b72cbda619332b3d93be5130712c4fb92366824ead5ab::" providerId="AD" clId="Web-{BDA9F0CF-2649-479C-D7B5-8666CD0C7105}" dt="2024-04-02T16:01:52.740" v="43"/>
              <pc2:cmMkLst xmlns:pc2="http://schemas.microsoft.com/office/powerpoint/2019/9/main/command">
                <pc:docMk/>
                <pc:sldMk cId="553119740" sldId="1580"/>
                <pc2:cmMk id="{AFB13F07-398E-472D-9E6A-17A5BB887663}"/>
              </pc2:cmMkLst>
            </pc226:cmChg>
            <pc226:cmChg xmlns:pc226="http://schemas.microsoft.com/office/powerpoint/2022/06/main/command" chg="add mod">
              <pc226:chgData name="Guest User" userId="S::urn:spo:anon#c36542f6c74a60a3c23b72cbda619332b3d93be5130712c4fb92366824ead5ab::" providerId="AD" clId="Web-{BDA9F0CF-2649-479C-D7B5-8666CD0C7105}" dt="2024-04-02T16:01:25.972" v="42" actId="20577"/>
              <pc2:cmMkLst xmlns:pc2="http://schemas.microsoft.com/office/powerpoint/2019/9/main/command">
                <pc:docMk/>
                <pc:sldMk cId="553119740" sldId="1580"/>
                <pc2:cmMk id="{0D1C0CC1-5DE9-4301-AA5A-FBC2CBA5DA93}"/>
              </pc2:cmMkLst>
            </pc226:cmChg>
          </p:ext>
        </pc:extLst>
      </pc:sldChg>
      <pc:sldChg chg="modSp addCm modCm">
        <pc:chgData name="Guest User" userId="S::urn:spo:anon#c36542f6c74a60a3c23b72cbda619332b3d93be5130712c4fb92366824ead5ab::" providerId="AD" clId="Web-{BDA9F0CF-2649-479C-D7B5-8666CD0C7105}" dt="2024-04-02T16:04:28.608" v="49" actId="20577"/>
        <pc:sldMkLst>
          <pc:docMk/>
          <pc:sldMk cId="2347645007" sldId="1581"/>
        </pc:sldMkLst>
        <pc:spChg chg="mod">
          <ac:chgData name="Guest User" userId="S::urn:spo:anon#c36542f6c74a60a3c23b72cbda619332b3d93be5130712c4fb92366824ead5ab::" providerId="AD" clId="Web-{BDA9F0CF-2649-479C-D7B5-8666CD0C7105}" dt="2024-04-02T16:04:28.608" v="49" actId="20577"/>
          <ac:spMkLst>
            <pc:docMk/>
            <pc:sldMk cId="2347645007" sldId="1581"/>
            <ac:spMk id="6" creationId="{5A0CF7AF-A6BE-00EB-3FA1-166B041E9C1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Guest User" userId="S::urn:spo:anon#c36542f6c74a60a3c23b72cbda619332b3d93be5130712c4fb92366824ead5ab::" providerId="AD" clId="Web-{BDA9F0CF-2649-479C-D7B5-8666CD0C7105}" dt="2024-04-02T16:04:28.608" v="49" actId="20577"/>
              <pc2:cmMkLst xmlns:pc2="http://schemas.microsoft.com/office/powerpoint/2019/9/main/command">
                <pc:docMk/>
                <pc:sldMk cId="2347645007" sldId="1581"/>
                <pc2:cmMk id="{56321C80-AEDB-40BF-A011-2119EA867CD0}"/>
              </pc2:cmMkLst>
            </pc226:cmChg>
          </p:ext>
        </pc:extLst>
      </pc:sldChg>
      <pc:sldChg chg="addCm">
        <pc:chgData name="Guest User" userId="S::urn:spo:anon#c36542f6c74a60a3c23b72cbda619332b3d93be5130712c4fb92366824ead5ab::" providerId="AD" clId="Web-{BDA9F0CF-2649-479C-D7B5-8666CD0C7105}" dt="2024-04-02T16:05:56.770" v="50"/>
        <pc:sldMkLst>
          <pc:docMk/>
          <pc:sldMk cId="2105157955" sldId="15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uest User" userId="S::urn:spo:anon#c36542f6c74a60a3c23b72cbda619332b3d93be5130712c4fb92366824ead5ab::" providerId="AD" clId="Web-{BDA9F0CF-2649-479C-D7B5-8666CD0C7105}" dt="2024-04-02T16:05:56.770" v="50"/>
              <pc2:cmMkLst xmlns:pc2="http://schemas.microsoft.com/office/powerpoint/2019/9/main/command">
                <pc:docMk/>
                <pc:sldMk cId="2105157955" sldId="1583"/>
                <pc2:cmMk id="{93CCB7A9-8E71-4A15-A843-CCBB02076EB4}"/>
              </pc2:cmMkLst>
            </pc226:cmChg>
          </p:ext>
        </pc:extLst>
      </pc:sldChg>
      <pc:sldChg chg="modSp">
        <pc:chgData name="Guest User" userId="S::urn:spo:anon#c36542f6c74a60a3c23b72cbda619332b3d93be5130712c4fb92366824ead5ab::" providerId="AD" clId="Web-{BDA9F0CF-2649-479C-D7B5-8666CD0C7105}" dt="2024-04-02T16:06:24.506" v="58" actId="20577"/>
        <pc:sldMkLst>
          <pc:docMk/>
          <pc:sldMk cId="1988527373" sldId="1584"/>
        </pc:sldMkLst>
        <pc:spChg chg="mod">
          <ac:chgData name="Guest User" userId="S::urn:spo:anon#c36542f6c74a60a3c23b72cbda619332b3d93be5130712c4fb92366824ead5ab::" providerId="AD" clId="Web-{BDA9F0CF-2649-479C-D7B5-8666CD0C7105}" dt="2024-04-02T16:06:24.506" v="58" actId="20577"/>
          <ac:spMkLst>
            <pc:docMk/>
            <pc:sldMk cId="1988527373" sldId="1584"/>
            <ac:spMk id="6" creationId="{5A0CF7AF-A6BE-00EB-3FA1-166B041E9C1F}"/>
          </ac:spMkLst>
        </pc:spChg>
      </pc:sldChg>
      <pc:sldChg chg="modSp addCm">
        <pc:chgData name="Guest User" userId="S::urn:spo:anon#c36542f6c74a60a3c23b72cbda619332b3d93be5130712c4fb92366824ead5ab::" providerId="AD" clId="Web-{BDA9F0CF-2649-479C-D7B5-8666CD0C7105}" dt="2024-04-02T16:19:25.679" v="69"/>
        <pc:sldMkLst>
          <pc:docMk/>
          <pc:sldMk cId="207238994" sldId="8883"/>
        </pc:sldMkLst>
        <pc:spChg chg="mod">
          <ac:chgData name="Guest User" userId="S::urn:spo:anon#c36542f6c74a60a3c23b72cbda619332b3d93be5130712c4fb92366824ead5ab::" providerId="AD" clId="Web-{BDA9F0CF-2649-479C-D7B5-8666CD0C7105}" dt="2024-04-02T16:07:38.917" v="64" actId="20577"/>
          <ac:spMkLst>
            <pc:docMk/>
            <pc:sldMk cId="207238994" sldId="8883"/>
            <ac:spMk id="14" creationId="{DF5AA3F0-91D7-D0BE-8D9E-DF6733F0EA4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uest User" userId="S::urn:spo:anon#c36542f6c74a60a3c23b72cbda619332b3d93be5130712c4fb92366824ead5ab::" providerId="AD" clId="Web-{BDA9F0CF-2649-479C-D7B5-8666CD0C7105}" dt="2024-04-02T16:07:35.995" v="63"/>
              <pc2:cmMkLst xmlns:pc2="http://schemas.microsoft.com/office/powerpoint/2019/9/main/command">
                <pc:docMk/>
                <pc:sldMk cId="207238994" sldId="8883"/>
                <pc2:cmMk id="{9D63BB26-37EE-4115-B72E-67B5926604E4}"/>
              </pc2:cmMkLst>
            </pc226:cmChg>
            <pc226:cmChg xmlns:pc226="http://schemas.microsoft.com/office/powerpoint/2022/06/main/command" chg="add">
              <pc226:chgData name="Guest User" userId="S::urn:spo:anon#c36542f6c74a60a3c23b72cbda619332b3d93be5130712c4fb92366824ead5ab::" providerId="AD" clId="Web-{BDA9F0CF-2649-479C-D7B5-8666CD0C7105}" dt="2024-04-02T16:19:25.679" v="69"/>
              <pc2:cmMkLst xmlns:pc2="http://schemas.microsoft.com/office/powerpoint/2019/9/main/command">
                <pc:docMk/>
                <pc:sldMk cId="207238994" sldId="8883"/>
                <pc2:cmMk id="{B6BB55C2-F038-4271-BA44-2702D4039BBA}"/>
              </pc2:cmMkLst>
            </pc226:cmChg>
          </p:ext>
        </pc:extLst>
      </pc:sldChg>
      <pc:sldChg chg="addCm">
        <pc:chgData name="Guest User" userId="S::urn:spo:anon#c36542f6c74a60a3c23b72cbda619332b3d93be5130712c4fb92366824ead5ab::" providerId="AD" clId="Web-{BDA9F0CF-2649-479C-D7B5-8666CD0C7105}" dt="2024-04-02T16:02:48.462" v="44"/>
        <pc:sldMkLst>
          <pc:docMk/>
          <pc:sldMk cId="1553190909" sldId="88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uest User" userId="S::urn:spo:anon#c36542f6c74a60a3c23b72cbda619332b3d93be5130712c4fb92366824ead5ab::" providerId="AD" clId="Web-{BDA9F0CF-2649-479C-D7B5-8666CD0C7105}" dt="2024-04-02T16:02:48.462" v="44"/>
              <pc2:cmMkLst xmlns:pc2="http://schemas.microsoft.com/office/powerpoint/2019/9/main/command">
                <pc:docMk/>
                <pc:sldMk cId="1553190909" sldId="8890"/>
                <pc2:cmMk id="{7014C94D-4A93-400A-B332-8F0A94BE8E80}"/>
              </pc2:cmMkLst>
            </pc226:cmChg>
          </p:ext>
        </pc:extLst>
      </pc:sldChg>
      <pc:sldChg chg="modSp">
        <pc:chgData name="Guest User" userId="S::urn:spo:anon#c36542f6c74a60a3c23b72cbda619332b3d93be5130712c4fb92366824ead5ab::" providerId="AD" clId="Web-{BDA9F0CF-2649-479C-D7B5-8666CD0C7105}" dt="2024-04-02T16:08:46.312" v="65" actId="20577"/>
        <pc:sldMkLst>
          <pc:docMk/>
          <pc:sldMk cId="3478926249" sldId="8907"/>
        </pc:sldMkLst>
        <pc:spChg chg="mod">
          <ac:chgData name="Guest User" userId="S::urn:spo:anon#c36542f6c74a60a3c23b72cbda619332b3d93be5130712c4fb92366824ead5ab::" providerId="AD" clId="Web-{BDA9F0CF-2649-479C-D7B5-8666CD0C7105}" dt="2024-04-02T16:08:46.312" v="65" actId="20577"/>
          <ac:spMkLst>
            <pc:docMk/>
            <pc:sldMk cId="3478926249" sldId="8907"/>
            <ac:spMk id="5" creationId="{B6DAA6E1-C571-7AE6-5CC3-E06879DA5860}"/>
          </ac:spMkLst>
        </pc:spChg>
      </pc:sldChg>
      <pc:sldChg chg="addCm">
        <pc:chgData name="Guest User" userId="S::urn:spo:anon#c36542f6c74a60a3c23b72cbda619332b3d93be5130712c4fb92366824ead5ab::" providerId="AD" clId="Web-{BDA9F0CF-2649-479C-D7B5-8666CD0C7105}" dt="2024-04-02T16:09:33.705" v="66"/>
        <pc:sldMkLst>
          <pc:docMk/>
          <pc:sldMk cId="1931824005" sldId="890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uest User" userId="S::urn:spo:anon#c36542f6c74a60a3c23b72cbda619332b3d93be5130712c4fb92366824ead5ab::" providerId="AD" clId="Web-{BDA9F0CF-2649-479C-D7B5-8666CD0C7105}" dt="2024-04-02T16:09:33.705" v="66"/>
              <pc2:cmMkLst xmlns:pc2="http://schemas.microsoft.com/office/powerpoint/2019/9/main/command">
                <pc:docMk/>
                <pc:sldMk cId="1931824005" sldId="8908"/>
                <pc2:cmMk id="{CDD9AFCE-D36D-4DF1-9A37-3B619ACEB33A}"/>
              </pc2:cmMkLst>
            </pc226:cmChg>
          </p:ext>
        </pc:extLst>
      </pc:sldChg>
      <pc:sldChg chg="addCm">
        <pc:chgData name="Guest User" userId="S::urn:spo:anon#c36542f6c74a60a3c23b72cbda619332b3d93be5130712c4fb92366824ead5ab::" providerId="AD" clId="Web-{BDA9F0CF-2649-479C-D7B5-8666CD0C7105}" dt="2024-04-02T16:10:11.817" v="67"/>
        <pc:sldMkLst>
          <pc:docMk/>
          <pc:sldMk cId="3358602609" sldId="890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uest User" userId="S::urn:spo:anon#c36542f6c74a60a3c23b72cbda619332b3d93be5130712c4fb92366824ead5ab::" providerId="AD" clId="Web-{BDA9F0CF-2649-479C-D7B5-8666CD0C7105}" dt="2024-04-02T16:10:11.817" v="67"/>
              <pc2:cmMkLst xmlns:pc2="http://schemas.microsoft.com/office/powerpoint/2019/9/main/command">
                <pc:docMk/>
                <pc:sldMk cId="3358602609" sldId="8909"/>
                <pc2:cmMk id="{A57E0859-C3E5-4E32-A529-AF4B9DF611D4}"/>
              </pc2:cmMkLst>
            </pc226:cmChg>
          </p:ext>
        </pc:extLst>
      </pc:sldChg>
      <pc:sldChg chg="add addCm">
        <pc:chgData name="Guest User" userId="S::urn:spo:anon#c36542f6c74a60a3c23b72cbda619332b3d93be5130712c4fb92366824ead5ab::" providerId="AD" clId="Web-{BDA9F0CF-2649-479C-D7B5-8666CD0C7105}" dt="2024-04-02T15:56:14.516" v="30"/>
        <pc:sldMkLst>
          <pc:docMk/>
          <pc:sldMk cId="1609880923" sldId="891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uest User" userId="S::urn:spo:anon#c36542f6c74a60a3c23b72cbda619332b3d93be5130712c4fb92366824ead5ab::" providerId="AD" clId="Web-{BDA9F0CF-2649-479C-D7B5-8666CD0C7105}" dt="2024-04-02T15:56:14.516" v="30"/>
              <pc2:cmMkLst xmlns:pc2="http://schemas.microsoft.com/office/powerpoint/2019/9/main/command">
                <pc:docMk/>
                <pc:sldMk cId="1609880923" sldId="8913"/>
                <pc2:cmMk id="{96FDFF7F-4842-48AB-B640-E4A6AB612F17}"/>
              </pc2:cmMkLst>
            </pc226:cmChg>
          </p:ext>
        </pc:extLst>
      </pc:sldChg>
    </pc:docChg>
  </pc:docChgLst>
  <pc:docChgLst>
    <pc:chgData name="Eunha Lim" userId="S::elim@wmo.int::109c1b43-ea12-4a26-96c1-6f8bbf0ee441" providerId="AD" clId="Web-{73233C0E-0B3D-9E2E-080C-E9432305E17E}"/>
    <pc:docChg chg="modSld">
      <pc:chgData name="Eunha Lim" userId="S::elim@wmo.int::109c1b43-ea12-4a26-96c1-6f8bbf0ee441" providerId="AD" clId="Web-{73233C0E-0B3D-9E2E-080C-E9432305E17E}" dt="2024-02-12T15:35:46.447" v="15" actId="20577"/>
      <pc:docMkLst>
        <pc:docMk/>
      </pc:docMkLst>
      <pc:sldChg chg="addSp modSp">
        <pc:chgData name="Eunha Lim" userId="S::elim@wmo.int::109c1b43-ea12-4a26-96c1-6f8bbf0ee441" providerId="AD" clId="Web-{73233C0E-0B3D-9E2E-080C-E9432305E17E}" dt="2024-02-12T15:35:46.447" v="15" actId="20577"/>
        <pc:sldMkLst>
          <pc:docMk/>
          <pc:sldMk cId="1088218460" sldId="277"/>
        </pc:sldMkLst>
        <pc:spChg chg="mod">
          <ac:chgData name="Eunha Lim" userId="S::elim@wmo.int::109c1b43-ea12-4a26-96c1-6f8bbf0ee441" providerId="AD" clId="Web-{73233C0E-0B3D-9E2E-080C-E9432305E17E}" dt="2024-02-12T15:35:25.040" v="6" actId="20577"/>
          <ac:spMkLst>
            <pc:docMk/>
            <pc:sldMk cId="1088218460" sldId="277"/>
            <ac:spMk id="2" creationId="{9500F7D2-A954-8761-3527-C158DDFB1106}"/>
          </ac:spMkLst>
        </pc:spChg>
        <pc:spChg chg="add mod">
          <ac:chgData name="Eunha Lim" userId="S::elim@wmo.int::109c1b43-ea12-4a26-96c1-6f8bbf0ee441" providerId="AD" clId="Web-{73233C0E-0B3D-9E2E-080C-E9432305E17E}" dt="2024-02-12T15:35:46.447" v="15" actId="20577"/>
          <ac:spMkLst>
            <pc:docMk/>
            <pc:sldMk cId="1088218460" sldId="277"/>
            <ac:spMk id="3" creationId="{5C90F28B-1AF7-F0A9-8A81-757F5037AB65}"/>
          </ac:spMkLst>
        </pc:spChg>
      </pc:sldChg>
    </pc:docChg>
  </pc:docChgLst>
  <pc:docChgLst>
    <pc:chgData name="Yuki Honda" userId="S::yhonda@wmo.int::48deac19-f276-46d7-a9e8-05f4bdf5df5d" providerId="AD" clId="Web-{D5CCCD25-8AA5-3896-B9A4-A2F4CD87C019}"/>
    <pc:docChg chg="modSld">
      <pc:chgData name="Yuki Honda" userId="S::yhonda@wmo.int::48deac19-f276-46d7-a9e8-05f4bdf5df5d" providerId="AD" clId="Web-{D5CCCD25-8AA5-3896-B9A4-A2F4CD87C019}" dt="2024-03-29T18:13:27.540" v="4" actId="20577"/>
      <pc:docMkLst>
        <pc:docMk/>
      </pc:docMkLst>
      <pc:sldChg chg="modSp">
        <pc:chgData name="Yuki Honda" userId="S::yhonda@wmo.int::48deac19-f276-46d7-a9e8-05f4bdf5df5d" providerId="AD" clId="Web-{D5CCCD25-8AA5-3896-B9A4-A2F4CD87C019}" dt="2024-03-29T18:12:20.755" v="1" actId="20577"/>
        <pc:sldMkLst>
          <pc:docMk/>
          <pc:sldMk cId="553119740" sldId="1580"/>
        </pc:sldMkLst>
        <pc:spChg chg="mod">
          <ac:chgData name="Yuki Honda" userId="S::yhonda@wmo.int::48deac19-f276-46d7-a9e8-05f4bdf5df5d" providerId="AD" clId="Web-{D5CCCD25-8AA5-3896-B9A4-A2F4CD87C019}" dt="2024-03-29T18:12:20.755" v="1" actId="20577"/>
          <ac:spMkLst>
            <pc:docMk/>
            <pc:sldMk cId="553119740" sldId="1580"/>
            <ac:spMk id="6" creationId="{5A0CF7AF-A6BE-00EB-3FA1-166B041E9C1F}"/>
          </ac:spMkLst>
        </pc:spChg>
      </pc:sldChg>
      <pc:sldChg chg="modSp">
        <pc:chgData name="Yuki Honda" userId="S::yhonda@wmo.int::48deac19-f276-46d7-a9e8-05f4bdf5df5d" providerId="AD" clId="Web-{D5CCCD25-8AA5-3896-B9A4-A2F4CD87C019}" dt="2024-03-29T18:13:27.540" v="4" actId="20577"/>
        <pc:sldMkLst>
          <pc:docMk/>
          <pc:sldMk cId="851136815" sldId="1585"/>
        </pc:sldMkLst>
        <pc:spChg chg="mod">
          <ac:chgData name="Yuki Honda" userId="S::yhonda@wmo.int::48deac19-f276-46d7-a9e8-05f4bdf5df5d" providerId="AD" clId="Web-{D5CCCD25-8AA5-3896-B9A4-A2F4CD87C019}" dt="2024-03-29T18:13:27.540" v="4" actId="20577"/>
          <ac:spMkLst>
            <pc:docMk/>
            <pc:sldMk cId="851136815" sldId="1585"/>
            <ac:spMk id="4" creationId="{6766C92C-A87C-E7A1-3899-CDEFE76956E7}"/>
          </ac:spMkLst>
        </pc:spChg>
      </pc:sldChg>
    </pc:docChg>
  </pc:docChgLst>
  <pc:docChgLst>
    <pc:chgData clId="Web-{BE2BD06A-218B-AF6C-7C5A-1220C33C805F}"/>
    <pc:docChg chg="modSld">
      <pc:chgData name="" userId="" providerId="" clId="Web-{BE2BD06A-218B-AF6C-7C5A-1220C33C805F}" dt="2024-04-03T15:20:08.447" v="1" actId="1076"/>
      <pc:docMkLst>
        <pc:docMk/>
      </pc:docMkLst>
      <pc:sldChg chg="modSp">
        <pc:chgData name="" userId="" providerId="" clId="Web-{BE2BD06A-218B-AF6C-7C5A-1220C33C805F}" dt="2024-04-03T15:20:08.447" v="1" actId="1076"/>
        <pc:sldMkLst>
          <pc:docMk/>
          <pc:sldMk cId="2788027193" sldId="285"/>
        </pc:sldMkLst>
        <pc:spChg chg="mod">
          <ac:chgData name="" userId="" providerId="" clId="Web-{BE2BD06A-218B-AF6C-7C5A-1220C33C805F}" dt="2024-04-03T15:20:08.447" v="1" actId="1076"/>
          <ac:spMkLst>
            <pc:docMk/>
            <pc:sldMk cId="2788027193" sldId="285"/>
            <ac:spMk id="2" creationId="{A5C1E12B-A08D-2317-629C-6BFBC3F2A2DC}"/>
          </ac:spMkLst>
        </pc:spChg>
      </pc:sldChg>
    </pc:docChg>
  </pc:docChgLst>
  <pc:docChgLst>
    <pc:chgData name="Eunha Lim" userId="S::elim@wmo.int::109c1b43-ea12-4a26-96c1-6f8bbf0ee441" providerId="AD" clId="Web-{F9E2BF20-F9B7-37ED-DC5A-9327C9D7DABD}"/>
    <pc:docChg chg="modSld">
      <pc:chgData name="Eunha Lim" userId="S::elim@wmo.int::109c1b43-ea12-4a26-96c1-6f8bbf0ee441" providerId="AD" clId="Web-{F9E2BF20-F9B7-37ED-DC5A-9327C9D7DABD}" dt="2024-04-03T09:08:35.090" v="2" actId="20577"/>
      <pc:docMkLst>
        <pc:docMk/>
      </pc:docMkLst>
      <pc:sldChg chg="modSp">
        <pc:chgData name="Eunha Lim" userId="S::elim@wmo.int::109c1b43-ea12-4a26-96c1-6f8bbf0ee441" providerId="AD" clId="Web-{F9E2BF20-F9B7-37ED-DC5A-9327C9D7DABD}" dt="2024-04-03T09:08:35.090" v="2" actId="20577"/>
        <pc:sldMkLst>
          <pc:docMk/>
          <pc:sldMk cId="1839570210" sldId="287"/>
        </pc:sldMkLst>
        <pc:spChg chg="mod">
          <ac:chgData name="Eunha Lim" userId="S::elim@wmo.int::109c1b43-ea12-4a26-96c1-6f8bbf0ee441" providerId="AD" clId="Web-{F9E2BF20-F9B7-37ED-DC5A-9327C9D7DABD}" dt="2024-04-03T09:08:35.090" v="2" actId="20577"/>
          <ac:spMkLst>
            <pc:docMk/>
            <pc:sldMk cId="1839570210" sldId="287"/>
            <ac:spMk id="6" creationId="{5A0CF7AF-A6BE-00EB-3FA1-166B041E9C1F}"/>
          </ac:spMkLst>
        </pc:spChg>
      </pc:sldChg>
    </pc:docChg>
  </pc:docChgLst>
  <pc:docChgLst>
    <pc:chgData name="Eunha Lim" userId="109c1b43-ea12-4a26-96c1-6f8bbf0ee441" providerId="ADAL" clId="{EA57DDAF-27B4-423D-86FC-74FC16FC1878}"/>
    <pc:docChg chg="custSel addSld delSld modSld sldOrd">
      <pc:chgData name="Eunha Lim" userId="109c1b43-ea12-4a26-96c1-6f8bbf0ee441" providerId="ADAL" clId="{EA57DDAF-27B4-423D-86FC-74FC16FC1878}" dt="2024-03-13T14:19:49.519" v="12"/>
      <pc:docMkLst>
        <pc:docMk/>
      </pc:docMkLst>
      <pc:sldChg chg="del">
        <pc:chgData name="Eunha Lim" userId="109c1b43-ea12-4a26-96c1-6f8bbf0ee441" providerId="ADAL" clId="{EA57DDAF-27B4-423D-86FC-74FC16FC1878}" dt="2024-03-13T14:18:43.915" v="10" actId="47"/>
        <pc:sldMkLst>
          <pc:docMk/>
          <pc:sldMk cId="2600864132" sldId="263"/>
        </pc:sldMkLst>
      </pc:sldChg>
      <pc:sldChg chg="add">
        <pc:chgData name="Eunha Lim" userId="109c1b43-ea12-4a26-96c1-6f8bbf0ee441" providerId="ADAL" clId="{EA57DDAF-27B4-423D-86FC-74FC16FC1878}" dt="2024-03-13T14:19:49.519" v="12"/>
        <pc:sldMkLst>
          <pc:docMk/>
          <pc:sldMk cId="3534502772" sldId="269"/>
        </pc:sldMkLst>
      </pc:sldChg>
      <pc:sldChg chg="del">
        <pc:chgData name="Eunha Lim" userId="109c1b43-ea12-4a26-96c1-6f8bbf0ee441" providerId="ADAL" clId="{EA57DDAF-27B4-423D-86FC-74FC16FC1878}" dt="2024-03-13T14:19:34.846" v="11" actId="2696"/>
        <pc:sldMkLst>
          <pc:docMk/>
          <pc:sldMk cId="1088218460" sldId="277"/>
        </pc:sldMkLst>
      </pc:sldChg>
      <pc:sldChg chg="add">
        <pc:chgData name="Eunha Lim" userId="109c1b43-ea12-4a26-96c1-6f8bbf0ee441" providerId="ADAL" clId="{EA57DDAF-27B4-423D-86FC-74FC16FC1878}" dt="2024-03-13T14:18:38.111" v="9"/>
        <pc:sldMkLst>
          <pc:docMk/>
          <pc:sldMk cId="2890452704" sldId="279"/>
        </pc:sldMkLst>
      </pc:sldChg>
      <pc:sldChg chg="modSp mod">
        <pc:chgData name="Eunha Lim" userId="109c1b43-ea12-4a26-96c1-6f8bbf0ee441" providerId="ADAL" clId="{EA57DDAF-27B4-423D-86FC-74FC16FC1878}" dt="2024-02-15T11:02:02.329" v="8" actId="20577"/>
        <pc:sldMkLst>
          <pc:docMk/>
          <pc:sldMk cId="3609071200" sldId="284"/>
        </pc:sldMkLst>
        <pc:spChg chg="mod">
          <ac:chgData name="Eunha Lim" userId="109c1b43-ea12-4a26-96c1-6f8bbf0ee441" providerId="ADAL" clId="{EA57DDAF-27B4-423D-86FC-74FC16FC1878}" dt="2024-02-15T11:02:02.329" v="8" actId="20577"/>
          <ac:spMkLst>
            <pc:docMk/>
            <pc:sldMk cId="3609071200" sldId="284"/>
            <ac:spMk id="9" creationId="{99AC9EA2-65EA-1FF7-9A4F-AF2341DFCD06}"/>
          </ac:spMkLst>
        </pc:spChg>
      </pc:sldChg>
      <pc:sldChg chg="del">
        <pc:chgData name="Eunha Lim" userId="109c1b43-ea12-4a26-96c1-6f8bbf0ee441" providerId="ADAL" clId="{EA57DDAF-27B4-423D-86FC-74FC16FC1878}" dt="2024-02-15T10:58:04.151" v="5" actId="2696"/>
        <pc:sldMkLst>
          <pc:docMk/>
          <pc:sldMk cId="3050042554" sldId="1388"/>
        </pc:sldMkLst>
      </pc:sldChg>
      <pc:sldChg chg="del ord">
        <pc:chgData name="Eunha Lim" userId="109c1b43-ea12-4a26-96c1-6f8bbf0ee441" providerId="ADAL" clId="{EA57DDAF-27B4-423D-86FC-74FC16FC1878}" dt="2024-02-15T10:58:00.276" v="4" actId="2696"/>
        <pc:sldMkLst>
          <pc:docMk/>
          <pc:sldMk cId="2773162442" sldId="1459"/>
        </pc:sldMkLst>
      </pc:sldChg>
      <pc:sldMasterChg chg="delSldLayout">
        <pc:chgData name="Eunha Lim" userId="109c1b43-ea12-4a26-96c1-6f8bbf0ee441" providerId="ADAL" clId="{EA57DDAF-27B4-423D-86FC-74FC16FC1878}" dt="2024-02-15T10:58:04.151" v="5" actId="2696"/>
        <pc:sldMasterMkLst>
          <pc:docMk/>
          <pc:sldMasterMk cId="1433237481" sldId="2147483648"/>
        </pc:sldMasterMkLst>
        <pc:sldLayoutChg chg="del">
          <pc:chgData name="Eunha Lim" userId="109c1b43-ea12-4a26-96c1-6f8bbf0ee441" providerId="ADAL" clId="{EA57DDAF-27B4-423D-86FC-74FC16FC1878}" dt="2024-02-15T10:58:04.151" v="5" actId="2696"/>
          <pc:sldLayoutMkLst>
            <pc:docMk/>
            <pc:sldMasterMk cId="1433237481" sldId="2147483648"/>
            <pc:sldLayoutMk cId="1409980721" sldId="2147483678"/>
          </pc:sldLayoutMkLst>
        </pc:sldLayoutChg>
        <pc:sldLayoutChg chg="del">
          <pc:chgData name="Eunha Lim" userId="109c1b43-ea12-4a26-96c1-6f8bbf0ee441" providerId="ADAL" clId="{EA57DDAF-27B4-423D-86FC-74FC16FC1878}" dt="2024-02-15T10:58:00.276" v="4" actId="2696"/>
          <pc:sldLayoutMkLst>
            <pc:docMk/>
            <pc:sldMasterMk cId="1433237481" sldId="2147483648"/>
            <pc:sldLayoutMk cId="4015901505" sldId="2147483679"/>
          </pc:sldLayoutMkLst>
        </pc:sldLayoutChg>
      </pc:sldMasterChg>
    </pc:docChg>
  </pc:docChgLst>
  <pc:docChgLst>
    <pc:chgData name="Michael Schwab" userId="a8c23f53-8102-4334-8327-26dd3be23967" providerId="ADAL" clId="{FA8CDFB5-895F-4CC0-A0E0-5C088AED01BC}"/>
    <pc:docChg chg="">
      <pc:chgData name="Michael Schwab" userId="a8c23f53-8102-4334-8327-26dd3be23967" providerId="ADAL" clId="{FA8CDFB5-895F-4CC0-A0E0-5C088AED01BC}" dt="2024-02-12T16:37:34.823" v="0"/>
      <pc:docMkLst>
        <pc:docMk/>
      </pc:docMkLst>
      <pc:sldChg chg="addCm">
        <pc:chgData name="Michael Schwab" userId="a8c23f53-8102-4334-8327-26dd3be23967" providerId="ADAL" clId="{FA8CDFB5-895F-4CC0-A0E0-5C088AED01BC}" dt="2024-02-12T16:37:34.823" v="0"/>
        <pc:sldMkLst>
          <pc:docMk/>
          <pc:sldMk cId="3609071200" sldId="28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chael Schwab" userId="a8c23f53-8102-4334-8327-26dd3be23967" providerId="ADAL" clId="{FA8CDFB5-895F-4CC0-A0E0-5C088AED01BC}" dt="2024-02-12T16:37:34.823" v="0"/>
              <pc2:cmMkLst xmlns:pc2="http://schemas.microsoft.com/office/powerpoint/2019/9/main/command">
                <pc:docMk/>
                <pc:sldMk cId="3609071200" sldId="284"/>
                <pc2:cmMk id="{9A55A7D9-7668-49C8-9FA1-B4878D6F6DE6}"/>
              </pc2:cmMkLst>
            </pc226:cmChg>
          </p:ext>
        </pc:extLst>
      </pc:sldChg>
    </pc:docChg>
  </pc:docChgLst>
  <pc:docChgLst>
    <pc:chgData name="Eunha Lim" userId="109c1b43-ea12-4a26-96c1-6f8bbf0ee441" providerId="ADAL" clId="{457B04C8-34BB-4532-8AE3-01A54B9C895A}"/>
    <pc:docChg chg="undo redo custSel addSld delSld modSld sldOrd">
      <pc:chgData name="Eunha Lim" userId="109c1b43-ea12-4a26-96c1-6f8bbf0ee441" providerId="ADAL" clId="{457B04C8-34BB-4532-8AE3-01A54B9C895A}" dt="2024-04-17T10:27:13.247" v="17" actId="20577"/>
      <pc:docMkLst>
        <pc:docMk/>
      </pc:docMkLst>
      <pc:sldChg chg="addSp delSp mod ord">
        <pc:chgData name="Eunha Lim" userId="109c1b43-ea12-4a26-96c1-6f8bbf0ee441" providerId="ADAL" clId="{457B04C8-34BB-4532-8AE3-01A54B9C895A}" dt="2024-04-17T10:26:47.776" v="6"/>
        <pc:sldMkLst>
          <pc:docMk/>
          <pc:sldMk cId="102066708" sldId="8906"/>
        </pc:sldMkLst>
        <pc:spChg chg="add del">
          <ac:chgData name="Eunha Lim" userId="109c1b43-ea12-4a26-96c1-6f8bbf0ee441" providerId="ADAL" clId="{457B04C8-34BB-4532-8AE3-01A54B9C895A}" dt="2024-04-17T10:26:30.101" v="1" actId="22"/>
          <ac:spMkLst>
            <pc:docMk/>
            <pc:sldMk cId="102066708" sldId="8906"/>
            <ac:spMk id="4" creationId="{7BD09E71-2673-9FCF-ED61-445E6BEEC6FF}"/>
          </ac:spMkLst>
        </pc:spChg>
      </pc:sldChg>
      <pc:sldChg chg="modSp add del mod setBg">
        <pc:chgData name="Eunha Lim" userId="109c1b43-ea12-4a26-96c1-6f8bbf0ee441" providerId="ADAL" clId="{457B04C8-34BB-4532-8AE3-01A54B9C895A}" dt="2024-04-17T10:27:13.247" v="17" actId="20577"/>
        <pc:sldMkLst>
          <pc:docMk/>
          <pc:sldMk cId="212227494" sldId="8907"/>
        </pc:sldMkLst>
        <pc:spChg chg="mod">
          <ac:chgData name="Eunha Lim" userId="109c1b43-ea12-4a26-96c1-6f8bbf0ee441" providerId="ADAL" clId="{457B04C8-34BB-4532-8AE3-01A54B9C895A}" dt="2024-04-17T10:27:13.247" v="17" actId="20577"/>
          <ac:spMkLst>
            <pc:docMk/>
            <pc:sldMk cId="212227494" sldId="8907"/>
            <ac:spMk id="6" creationId="{C8461C19-E495-4638-9078-AC28B05A0BE5}"/>
          </ac:spMkLst>
        </pc:spChg>
      </pc:sldChg>
    </pc:docChg>
  </pc:docChgLst>
  <pc:docChgLst>
    <pc:chgData name="Eunha Lim" userId="S::elim@wmo.int::109c1b43-ea12-4a26-96c1-6f8bbf0ee441" providerId="AD" clId="Web-{6AD7BEB7-7120-99E3-8652-D063E2728541}"/>
    <pc:docChg chg="">
      <pc:chgData name="Eunha Lim" userId="S::elim@wmo.int::109c1b43-ea12-4a26-96c1-6f8bbf0ee441" providerId="AD" clId="Web-{6AD7BEB7-7120-99E3-8652-D063E2728541}" dt="2024-02-15T10:52:11.076" v="2"/>
      <pc:docMkLst>
        <pc:docMk/>
      </pc:docMkLst>
      <pc:sldChg chg="delCm">
        <pc:chgData name="Eunha Lim" userId="S::elim@wmo.int::109c1b43-ea12-4a26-96c1-6f8bbf0ee441" providerId="AD" clId="Web-{6AD7BEB7-7120-99E3-8652-D063E2728541}" dt="2024-02-15T10:52:11.076" v="2"/>
        <pc:sldMkLst>
          <pc:docMk/>
          <pc:sldMk cId="3609071200" sldId="28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Eunha Lim" userId="S::elim@wmo.int::109c1b43-ea12-4a26-96c1-6f8bbf0ee441" providerId="AD" clId="Web-{6AD7BEB7-7120-99E3-8652-D063E2728541}" dt="2024-02-15T10:52:07.076" v="0"/>
              <pc2:cmMkLst xmlns:pc2="http://schemas.microsoft.com/office/powerpoint/2019/9/main/command">
                <pc:docMk/>
                <pc:sldMk cId="3609071200" sldId="284"/>
                <pc2:cmMk id="{02604C2D-1924-47DC-BF0F-57DF36274D0B}"/>
              </pc2:cmMkLst>
            </pc226:cmChg>
            <pc226:cmChg xmlns:pc226="http://schemas.microsoft.com/office/powerpoint/2022/06/main/command" chg="del">
              <pc226:chgData name="Eunha Lim" userId="S::elim@wmo.int::109c1b43-ea12-4a26-96c1-6f8bbf0ee441" providerId="AD" clId="Web-{6AD7BEB7-7120-99E3-8652-D063E2728541}" dt="2024-02-15T10:52:07.982" v="1"/>
              <pc2:cmMkLst xmlns:pc2="http://schemas.microsoft.com/office/powerpoint/2019/9/main/command">
                <pc:docMk/>
                <pc:sldMk cId="3609071200" sldId="284"/>
                <pc2:cmMk id="{165081BB-D34A-4285-AF5F-65A612FBE68F}"/>
              </pc2:cmMkLst>
            </pc226:cmChg>
            <pc226:cmChg xmlns:pc226="http://schemas.microsoft.com/office/powerpoint/2022/06/main/command" chg="del">
              <pc226:chgData name="Eunha Lim" userId="S::elim@wmo.int::109c1b43-ea12-4a26-96c1-6f8bbf0ee441" providerId="AD" clId="Web-{6AD7BEB7-7120-99E3-8652-D063E2728541}" dt="2024-02-15T10:52:11.076" v="2"/>
              <pc2:cmMkLst xmlns:pc2="http://schemas.microsoft.com/office/powerpoint/2019/9/main/command">
                <pc:docMk/>
                <pc:sldMk cId="3609071200" sldId="284"/>
                <pc2:cmMk id="{9A55A7D9-7668-49C8-9FA1-B4878D6F6DE6}"/>
              </pc2:cmMkLst>
            </pc226:cmChg>
          </p:ext>
        </pc:extLst>
      </pc:sldChg>
    </pc:docChg>
  </pc:docChgLst>
  <pc:docChgLst>
    <pc:chgData name="Eunha Lim" userId="109c1b43-ea12-4a26-96c1-6f8bbf0ee441" providerId="ADAL" clId="{294B5E17-6F1F-4E80-A0A6-1362CDBDD31B}"/>
    <pc:docChg chg="undo redo custSel modSld">
      <pc:chgData name="Eunha Lim" userId="109c1b43-ea12-4a26-96c1-6f8bbf0ee441" providerId="ADAL" clId="{294B5E17-6F1F-4E80-A0A6-1362CDBDD31B}" dt="2024-02-15T10:45:24.071" v="142" actId="20577"/>
      <pc:docMkLst>
        <pc:docMk/>
      </pc:docMkLst>
      <pc:sldChg chg="modSp mod">
        <pc:chgData name="Eunha Lim" userId="109c1b43-ea12-4a26-96c1-6f8bbf0ee441" providerId="ADAL" clId="{294B5E17-6F1F-4E80-A0A6-1362CDBDD31B}" dt="2024-02-12T15:37:19.752" v="86" actId="20577"/>
        <pc:sldMkLst>
          <pc:docMk/>
          <pc:sldMk cId="1088218460" sldId="277"/>
        </pc:sldMkLst>
        <pc:spChg chg="mod">
          <ac:chgData name="Eunha Lim" userId="109c1b43-ea12-4a26-96c1-6f8bbf0ee441" providerId="ADAL" clId="{294B5E17-6F1F-4E80-A0A6-1362CDBDD31B}" dt="2024-02-12T15:37:09.503" v="77" actId="20577"/>
          <ac:spMkLst>
            <pc:docMk/>
            <pc:sldMk cId="1088218460" sldId="277"/>
            <ac:spMk id="2" creationId="{9500F7D2-A954-8761-3527-C158DDFB1106}"/>
          </ac:spMkLst>
        </pc:spChg>
        <pc:spChg chg="mod">
          <ac:chgData name="Eunha Lim" userId="109c1b43-ea12-4a26-96c1-6f8bbf0ee441" providerId="ADAL" clId="{294B5E17-6F1F-4E80-A0A6-1362CDBDD31B}" dt="2024-02-12T15:37:19.752" v="86" actId="20577"/>
          <ac:spMkLst>
            <pc:docMk/>
            <pc:sldMk cId="1088218460" sldId="277"/>
            <ac:spMk id="3" creationId="{5C90F28B-1AF7-F0A9-8A81-757F5037AB65}"/>
          </ac:spMkLst>
        </pc:spChg>
        <pc:spChg chg="mod">
          <ac:chgData name="Eunha Lim" userId="109c1b43-ea12-4a26-96c1-6f8bbf0ee441" providerId="ADAL" clId="{294B5E17-6F1F-4E80-A0A6-1362CDBDD31B}" dt="2024-02-12T15:37:04.439" v="76" actId="1035"/>
          <ac:spMkLst>
            <pc:docMk/>
            <pc:sldMk cId="1088218460" sldId="277"/>
            <ac:spMk id="6" creationId="{C8461C19-E495-4638-9078-AC28B05A0BE5}"/>
          </ac:spMkLst>
        </pc:spChg>
      </pc:sldChg>
      <pc:sldChg chg="modSp mod modCm">
        <pc:chgData name="Eunha Lim" userId="109c1b43-ea12-4a26-96c1-6f8bbf0ee441" providerId="ADAL" clId="{294B5E17-6F1F-4E80-A0A6-1362CDBDD31B}" dt="2024-02-15T10:45:24.071" v="142" actId="20577"/>
        <pc:sldMkLst>
          <pc:docMk/>
          <pc:sldMk cId="3609071200" sldId="284"/>
        </pc:sldMkLst>
        <pc:spChg chg="mod">
          <ac:chgData name="Eunha Lim" userId="109c1b43-ea12-4a26-96c1-6f8bbf0ee441" providerId="ADAL" clId="{294B5E17-6F1F-4E80-A0A6-1362CDBDD31B}" dt="2024-02-15T10:45:24.071" v="142" actId="20577"/>
          <ac:spMkLst>
            <pc:docMk/>
            <pc:sldMk cId="3609071200" sldId="284"/>
            <ac:spMk id="9" creationId="{99AC9EA2-65EA-1FF7-9A4F-AF2341DFCD0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Eunha Lim" userId="109c1b43-ea12-4a26-96c1-6f8bbf0ee441" providerId="ADAL" clId="{294B5E17-6F1F-4E80-A0A6-1362CDBDD31B}" dt="2024-02-15T10:45:24.071" v="142" actId="20577"/>
              <pc2:cmMkLst xmlns:pc2="http://schemas.microsoft.com/office/powerpoint/2019/9/main/command">
                <pc:docMk/>
                <pc:sldMk cId="3609071200" sldId="284"/>
                <pc2:cmMk id="{02604C2D-1924-47DC-BF0F-57DF36274D0B}"/>
              </pc2:cmMkLst>
              <pc226:cmRplyChg chg="add">
                <pc226:chgData name="Eunha Lim" userId="109c1b43-ea12-4a26-96c1-6f8bbf0ee441" providerId="ADAL" clId="{294B5E17-6F1F-4E80-A0A6-1362CDBDD31B}" dt="2024-02-13T08:55:58.583" v="95"/>
                <pc2:cmRplyMkLst xmlns:pc2="http://schemas.microsoft.com/office/powerpoint/2019/9/main/command">
                  <pc:docMk/>
                  <pc:sldMk cId="3609071200" sldId="284"/>
                  <pc2:cmMk id="{02604C2D-1924-47DC-BF0F-57DF36274D0B}"/>
                  <pc2:cmRplyMk id="{6E9597FE-CA4E-4DF8-9575-5335F2C958D5}"/>
                </pc2:cmRplyMkLst>
              </pc226:cmRplyChg>
            </pc226:cmChg>
            <pc226:cmChg xmlns:pc226="http://schemas.microsoft.com/office/powerpoint/2022/06/main/command" chg="mod">
              <pc226:chgData name="Eunha Lim" userId="109c1b43-ea12-4a26-96c1-6f8bbf0ee441" providerId="ADAL" clId="{294B5E17-6F1F-4E80-A0A6-1362CDBDD31B}" dt="2024-02-15T10:45:24.071" v="142" actId="20577"/>
              <pc2:cmMkLst xmlns:pc2="http://schemas.microsoft.com/office/powerpoint/2019/9/main/command">
                <pc:docMk/>
                <pc:sldMk cId="3609071200" sldId="284"/>
                <pc2:cmMk id="{165081BB-D34A-4285-AF5F-65A612FBE68F}"/>
              </pc2:cmMkLst>
              <pc226:cmRplyChg chg="add">
                <pc226:chgData name="Eunha Lim" userId="109c1b43-ea12-4a26-96c1-6f8bbf0ee441" providerId="ADAL" clId="{294B5E17-6F1F-4E80-A0A6-1362CDBDD31B}" dt="2024-02-13T08:57:53.933" v="96"/>
                <pc2:cmRplyMkLst xmlns:pc2="http://schemas.microsoft.com/office/powerpoint/2019/9/main/command">
                  <pc:docMk/>
                  <pc:sldMk cId="3609071200" sldId="284"/>
                  <pc2:cmMk id="{165081BB-D34A-4285-AF5F-65A612FBE68F}"/>
                  <pc2:cmRplyMk id="{72E1CC9D-B048-472D-A255-51EBF217924B}"/>
                </pc2:cmRplyMkLst>
              </pc226:cmRplyChg>
            </pc226:cmChg>
            <pc226:cmChg xmlns:pc226="http://schemas.microsoft.com/office/powerpoint/2022/06/main/command" chg="mod">
              <pc226:chgData name="Eunha Lim" userId="109c1b43-ea12-4a26-96c1-6f8bbf0ee441" providerId="ADAL" clId="{294B5E17-6F1F-4E80-A0A6-1362CDBDD31B}" dt="2024-02-15T10:45:24.071" v="142" actId="20577"/>
              <pc2:cmMkLst xmlns:pc2="http://schemas.microsoft.com/office/powerpoint/2019/9/main/command">
                <pc:docMk/>
                <pc:sldMk cId="3609071200" sldId="284"/>
                <pc2:cmMk id="{9A55A7D9-7668-49C8-9FA1-B4878D6F6DE6}"/>
              </pc2:cmMkLst>
              <pc226:cmRplyChg chg="add">
                <pc226:chgData name="Eunha Lim" userId="109c1b43-ea12-4a26-96c1-6f8bbf0ee441" providerId="ADAL" clId="{294B5E17-6F1F-4E80-A0A6-1362CDBDD31B}" dt="2024-02-13T08:53:44.462" v="94"/>
                <pc2:cmRplyMkLst xmlns:pc2="http://schemas.microsoft.com/office/powerpoint/2019/9/main/command">
                  <pc:docMk/>
                  <pc:sldMk cId="3609071200" sldId="284"/>
                  <pc2:cmMk id="{9A55A7D9-7668-49C8-9FA1-B4878D6F6DE6}"/>
                  <pc2:cmRplyMk id="{86128EF5-6194-45E0-A0D9-137ABFF70E30}"/>
                </pc2:cmRplyMkLst>
              </pc226:cmRplyChg>
            </pc226:cmChg>
          </p:ext>
        </pc:extLst>
      </pc:sldChg>
    </pc:docChg>
  </pc:docChgLst>
  <pc:docChgLst>
    <pc:chgData name="Guest User" userId="S::urn:spo:anon#e325007ed95cda08936910bfa2fe93660fc6d4e2e3d6d6dea7edcafa95e9cd4a::" providerId="AD" clId="Web-{01CD2EDE-4B98-14CD-BA76-6C582147A3DA}"/>
    <pc:docChg chg="modSld">
      <pc:chgData name="Guest User" userId="S::urn:spo:anon#e325007ed95cda08936910bfa2fe93660fc6d4e2e3d6d6dea7edcafa95e9cd4a::" providerId="AD" clId="Web-{01CD2EDE-4B98-14CD-BA76-6C582147A3DA}" dt="2024-03-01T08:02:02.008" v="44" actId="14100"/>
      <pc:docMkLst>
        <pc:docMk/>
      </pc:docMkLst>
      <pc:sldChg chg="modSp">
        <pc:chgData name="Guest User" userId="S::urn:spo:anon#e325007ed95cda08936910bfa2fe93660fc6d4e2e3d6d6dea7edcafa95e9cd4a::" providerId="AD" clId="Web-{01CD2EDE-4B98-14CD-BA76-6C582147A3DA}" dt="2024-03-01T08:02:02.008" v="44" actId="14100"/>
        <pc:sldMkLst>
          <pc:docMk/>
          <pc:sldMk cId="1088218460" sldId="277"/>
        </pc:sldMkLst>
        <pc:spChg chg="mod">
          <ac:chgData name="Guest User" userId="S::urn:spo:anon#e325007ed95cda08936910bfa2fe93660fc6d4e2e3d6d6dea7edcafa95e9cd4a::" providerId="AD" clId="Web-{01CD2EDE-4B98-14CD-BA76-6C582147A3DA}" dt="2024-03-01T08:02:02.008" v="44" actId="14100"/>
          <ac:spMkLst>
            <pc:docMk/>
            <pc:sldMk cId="1088218460" sldId="277"/>
            <ac:spMk id="6" creationId="{C8461C19-E495-4638-9078-AC28B05A0BE5}"/>
          </ac:spMkLst>
        </pc:spChg>
      </pc:sldChg>
    </pc:docChg>
  </pc:docChgLst>
  <pc:docChgLst>
    <pc:chgData name="Yuki Honda" userId="S::yhonda@wmo.int::48deac19-f276-46d7-a9e8-05f4bdf5df5d" providerId="AD" clId="Web-{BE2BD06A-218B-AF6C-7C5A-1220C33C805F}"/>
    <pc:docChg chg="modSld">
      <pc:chgData name="Yuki Honda" userId="S::yhonda@wmo.int::48deac19-f276-46d7-a9e8-05f4bdf5df5d" providerId="AD" clId="Web-{BE2BD06A-218B-AF6C-7C5A-1220C33C805F}" dt="2024-04-03T15:50:28.757" v="1"/>
      <pc:docMkLst>
        <pc:docMk/>
      </pc:docMkLst>
      <pc:sldChg chg="modSp">
        <pc:chgData name="Yuki Honda" userId="S::yhonda@wmo.int::48deac19-f276-46d7-a9e8-05f4bdf5df5d" providerId="AD" clId="Web-{BE2BD06A-218B-AF6C-7C5A-1220C33C805F}" dt="2024-04-03T15:50:28.757" v="1"/>
        <pc:sldMkLst>
          <pc:docMk/>
          <pc:sldMk cId="257808063" sldId="8912"/>
        </pc:sldMkLst>
        <pc:graphicFrameChg chg="mod modGraphic">
          <ac:chgData name="Yuki Honda" userId="S::yhonda@wmo.int::48deac19-f276-46d7-a9e8-05f4bdf5df5d" providerId="AD" clId="Web-{BE2BD06A-218B-AF6C-7C5A-1220C33C805F}" dt="2024-04-03T15:50:28.757" v="1"/>
          <ac:graphicFrameMkLst>
            <pc:docMk/>
            <pc:sldMk cId="257808063" sldId="8912"/>
            <ac:graphicFrameMk id="3" creationId="{8545F1E3-A23F-0E60-60F0-EA596F051B47}"/>
          </ac:graphicFrameMkLst>
        </pc:graphicFrameChg>
      </pc:sldChg>
    </pc:docChg>
  </pc:docChgLst>
  <pc:docChgLst>
    <pc:chgData clId="Web-{8481E30F-7231-BEC4-57C6-C00C0691D683}"/>
    <pc:docChg chg="modSld">
      <pc:chgData name="" userId="" providerId="" clId="Web-{8481E30F-7231-BEC4-57C6-C00C0691D683}" dt="2024-04-03T11:26:20.342" v="1" actId="20577"/>
      <pc:docMkLst>
        <pc:docMk/>
      </pc:docMkLst>
      <pc:sldChg chg="modSp">
        <pc:chgData name="" userId="" providerId="" clId="Web-{8481E30F-7231-BEC4-57C6-C00C0691D683}" dt="2024-04-03T11:26:20.342" v="1" actId="20577"/>
        <pc:sldMkLst>
          <pc:docMk/>
          <pc:sldMk cId="2102021547" sldId="278"/>
        </pc:sldMkLst>
        <pc:spChg chg="mod">
          <ac:chgData name="" userId="" providerId="" clId="Web-{8481E30F-7231-BEC4-57C6-C00C0691D683}" dt="2024-04-03T11:26:20.342" v="1" actId="20577"/>
          <ac:spMkLst>
            <pc:docMk/>
            <pc:sldMk cId="2102021547" sldId="278"/>
            <ac:spMk id="4" creationId="{D43B275B-84BF-C21D-40E8-7D1235DF538A}"/>
          </ac:spMkLst>
        </pc:spChg>
      </pc:sldChg>
    </pc:docChg>
  </pc:docChgLst>
  <pc:docChgLst>
    <pc:chgData name="Yuki Honda" userId="48deac19-f276-46d7-a9e8-05f4bdf5df5d" providerId="ADAL" clId="{858B41CA-4B77-41AF-83CD-4E72608D8E96}"/>
    <pc:docChg chg="undo custSel addSld delSld modSld sldOrd">
      <pc:chgData name="Yuki Honda" userId="48deac19-f276-46d7-a9e8-05f4bdf5df5d" providerId="ADAL" clId="{858B41CA-4B77-41AF-83CD-4E72608D8E96}" dt="2024-04-03T16:04:07.183" v="7547" actId="1076"/>
      <pc:docMkLst>
        <pc:docMk/>
      </pc:docMkLst>
      <pc:sldChg chg="del">
        <pc:chgData name="Yuki Honda" userId="48deac19-f276-46d7-a9e8-05f4bdf5df5d" providerId="ADAL" clId="{858B41CA-4B77-41AF-83CD-4E72608D8E96}" dt="2024-03-29T11:18:29.420" v="2674" actId="2696"/>
        <pc:sldMkLst>
          <pc:docMk/>
          <pc:sldMk cId="3534502772" sldId="269"/>
        </pc:sldMkLst>
      </pc:sldChg>
      <pc:sldChg chg="modSp mod">
        <pc:chgData name="Yuki Honda" userId="48deac19-f276-46d7-a9e8-05f4bdf5df5d" providerId="ADAL" clId="{858B41CA-4B77-41AF-83CD-4E72608D8E96}" dt="2024-04-03T09:24:06.871" v="7542" actId="20577"/>
        <pc:sldMkLst>
          <pc:docMk/>
          <pc:sldMk cId="2102021547" sldId="278"/>
        </pc:sldMkLst>
        <pc:spChg chg="mod">
          <ac:chgData name="Yuki Honda" userId="48deac19-f276-46d7-a9e8-05f4bdf5df5d" providerId="ADAL" clId="{858B41CA-4B77-41AF-83CD-4E72608D8E96}" dt="2024-03-29T09:48:32.924" v="301" actId="20577"/>
          <ac:spMkLst>
            <pc:docMk/>
            <pc:sldMk cId="2102021547" sldId="278"/>
            <ac:spMk id="4" creationId="{D43B275B-84BF-C21D-40E8-7D1235DF538A}"/>
          </ac:spMkLst>
        </pc:spChg>
        <pc:spChg chg="mod">
          <ac:chgData name="Yuki Honda" userId="48deac19-f276-46d7-a9e8-05f4bdf5df5d" providerId="ADAL" clId="{858B41CA-4B77-41AF-83CD-4E72608D8E96}" dt="2024-04-03T09:24:06.871" v="7542" actId="20577"/>
          <ac:spMkLst>
            <pc:docMk/>
            <pc:sldMk cId="2102021547" sldId="278"/>
            <ac:spMk id="5" creationId="{09DABE98-0BBB-BC8C-CDAE-C2AFF3268DAE}"/>
          </ac:spMkLst>
        </pc:spChg>
      </pc:sldChg>
      <pc:sldChg chg="modSp mod delCm modCm">
        <pc:chgData name="Yuki Honda" userId="48deac19-f276-46d7-a9e8-05f4bdf5df5d" providerId="ADAL" clId="{858B41CA-4B77-41AF-83CD-4E72608D8E96}" dt="2024-04-03T09:26:45.522" v="7543"/>
        <pc:sldMkLst>
          <pc:docMk/>
          <pc:sldMk cId="2890452704" sldId="279"/>
        </pc:sldMkLst>
        <pc:spChg chg="mod">
          <ac:chgData name="Yuki Honda" userId="48deac19-f276-46d7-a9e8-05f4bdf5df5d" providerId="ADAL" clId="{858B41CA-4B77-41AF-83CD-4E72608D8E96}" dt="2024-04-03T09:22:54.481" v="7538"/>
          <ac:spMkLst>
            <pc:docMk/>
            <pc:sldMk cId="2890452704" sldId="279"/>
            <ac:spMk id="2" creationId="{FA51392C-BBD9-B23D-062D-9468CDFE462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Yuki Honda" userId="48deac19-f276-46d7-a9e8-05f4bdf5df5d" providerId="ADAL" clId="{858B41CA-4B77-41AF-83CD-4E72608D8E96}" dt="2024-04-03T09:26:45.522" v="7543"/>
              <pc2:cmMkLst xmlns:pc2="http://schemas.microsoft.com/office/powerpoint/2019/9/main/command">
                <pc:docMk/>
                <pc:sldMk cId="2890452704" sldId="279"/>
                <pc2:cmMk id="{9D96DAD5-0FF9-475C-A8AE-33BC06DAE90B}"/>
              </pc2:cmMkLst>
            </pc226:cmChg>
          </p:ext>
        </pc:extLst>
      </pc:sldChg>
      <pc:sldChg chg="del">
        <pc:chgData name="Yuki Honda" userId="48deac19-f276-46d7-a9e8-05f4bdf5df5d" providerId="ADAL" clId="{858B41CA-4B77-41AF-83CD-4E72608D8E96}" dt="2024-03-29T11:18:29.420" v="2674" actId="2696"/>
        <pc:sldMkLst>
          <pc:docMk/>
          <pc:sldMk cId="3609071200" sldId="284"/>
        </pc:sldMkLst>
      </pc:sldChg>
      <pc:sldChg chg="new del">
        <pc:chgData name="Yuki Honda" userId="48deac19-f276-46d7-a9e8-05f4bdf5df5d" providerId="ADAL" clId="{858B41CA-4B77-41AF-83CD-4E72608D8E96}" dt="2024-03-29T09:49:13.664" v="303" actId="2696"/>
        <pc:sldMkLst>
          <pc:docMk/>
          <pc:sldMk cId="1414611458" sldId="285"/>
        </pc:sldMkLst>
      </pc:sldChg>
      <pc:sldChg chg="delSp modSp mod">
        <pc:chgData name="Yuki Honda" userId="48deac19-f276-46d7-a9e8-05f4bdf5df5d" providerId="ADAL" clId="{858B41CA-4B77-41AF-83CD-4E72608D8E96}" dt="2024-03-29T10:14:02.287" v="1125" actId="207"/>
        <pc:sldMkLst>
          <pc:docMk/>
          <pc:sldMk cId="2788027193" sldId="285"/>
        </pc:sldMkLst>
        <pc:spChg chg="mod">
          <ac:chgData name="Yuki Honda" userId="48deac19-f276-46d7-a9e8-05f4bdf5df5d" providerId="ADAL" clId="{858B41CA-4B77-41AF-83CD-4E72608D8E96}" dt="2024-03-29T10:13:31.887" v="1121" actId="404"/>
          <ac:spMkLst>
            <pc:docMk/>
            <pc:sldMk cId="2788027193" sldId="285"/>
            <ac:spMk id="2" creationId="{A5C1E12B-A08D-2317-629C-6BFBC3F2A2DC}"/>
          </ac:spMkLst>
        </pc:spChg>
        <pc:spChg chg="mod">
          <ac:chgData name="Yuki Honda" userId="48deac19-f276-46d7-a9e8-05f4bdf5df5d" providerId="ADAL" clId="{858B41CA-4B77-41AF-83CD-4E72608D8E96}" dt="2024-03-29T10:14:02.287" v="1125" actId="207"/>
          <ac:spMkLst>
            <pc:docMk/>
            <pc:sldMk cId="2788027193" sldId="285"/>
            <ac:spMk id="3" creationId="{BAD84F13-C100-1B34-217A-704EB82E3E7C}"/>
          </ac:spMkLst>
        </pc:spChg>
        <pc:spChg chg="del">
          <ac:chgData name="Yuki Honda" userId="48deac19-f276-46d7-a9e8-05f4bdf5df5d" providerId="ADAL" clId="{858B41CA-4B77-41AF-83CD-4E72608D8E96}" dt="2024-03-29T10:08:32.111" v="568" actId="21"/>
          <ac:spMkLst>
            <pc:docMk/>
            <pc:sldMk cId="2788027193" sldId="285"/>
            <ac:spMk id="5" creationId="{3124F6EF-FB18-CDF2-3BC1-04834AC29EB9}"/>
          </ac:spMkLst>
        </pc:spChg>
      </pc:sldChg>
      <pc:sldChg chg="del">
        <pc:chgData name="Yuki Honda" userId="48deac19-f276-46d7-a9e8-05f4bdf5df5d" providerId="ADAL" clId="{858B41CA-4B77-41AF-83CD-4E72608D8E96}" dt="2024-03-29T09:49:22.775" v="304"/>
        <pc:sldMkLst>
          <pc:docMk/>
          <pc:sldMk cId="2970064833" sldId="285"/>
        </pc:sldMkLst>
      </pc:sldChg>
      <pc:sldChg chg="addSp delSp modSp mod modClrScheme chgLayout">
        <pc:chgData name="Yuki Honda" userId="48deac19-f276-46d7-a9e8-05f4bdf5df5d" providerId="ADAL" clId="{858B41CA-4B77-41AF-83CD-4E72608D8E96}" dt="2024-03-29T11:17:58.530" v="2670" actId="1037"/>
        <pc:sldMkLst>
          <pc:docMk/>
          <pc:sldMk cId="1382082838" sldId="286"/>
        </pc:sldMkLst>
        <pc:spChg chg="del">
          <ac:chgData name="Yuki Honda" userId="48deac19-f276-46d7-a9e8-05f4bdf5df5d" providerId="ADAL" clId="{858B41CA-4B77-41AF-83CD-4E72608D8E96}" dt="2024-03-29T10:25:21.450" v="1129" actId="21"/>
          <ac:spMkLst>
            <pc:docMk/>
            <pc:sldMk cId="1382082838" sldId="286"/>
            <ac:spMk id="2" creationId="{A5C1E12B-A08D-2317-629C-6BFBC3F2A2DC}"/>
          </ac:spMkLst>
        </pc:spChg>
        <pc:spChg chg="del">
          <ac:chgData name="Yuki Honda" userId="48deac19-f276-46d7-a9e8-05f4bdf5df5d" providerId="ADAL" clId="{858B41CA-4B77-41AF-83CD-4E72608D8E96}" dt="2024-03-29T10:25:19.039" v="1128" actId="21"/>
          <ac:spMkLst>
            <pc:docMk/>
            <pc:sldMk cId="1382082838" sldId="286"/>
            <ac:spMk id="3" creationId="{BAD84F13-C100-1B34-217A-704EB82E3E7C}"/>
          </ac:spMkLst>
        </pc:spChg>
        <pc:spChg chg="add mod ord">
          <ac:chgData name="Yuki Honda" userId="48deac19-f276-46d7-a9e8-05f4bdf5df5d" providerId="ADAL" clId="{858B41CA-4B77-41AF-83CD-4E72608D8E96}" dt="2024-03-29T10:25:42.192" v="1184" actId="20577"/>
          <ac:spMkLst>
            <pc:docMk/>
            <pc:sldMk cId="1382082838" sldId="286"/>
            <ac:spMk id="4" creationId="{CD4E9008-6805-7282-6DC4-E0041CEFAE14}"/>
          </ac:spMkLst>
        </pc:spChg>
        <pc:spChg chg="del">
          <ac:chgData name="Yuki Honda" userId="48deac19-f276-46d7-a9e8-05f4bdf5df5d" providerId="ADAL" clId="{858B41CA-4B77-41AF-83CD-4E72608D8E96}" dt="2024-03-29T10:29:27.968" v="1190" actId="21"/>
          <ac:spMkLst>
            <pc:docMk/>
            <pc:sldMk cId="1382082838" sldId="286"/>
            <ac:spMk id="5" creationId="{3124F6EF-FB18-CDF2-3BC1-04834AC29EB9}"/>
          </ac:spMkLst>
        </pc:spChg>
        <pc:spChg chg="add del mod ord">
          <ac:chgData name="Yuki Honda" userId="48deac19-f276-46d7-a9e8-05f4bdf5df5d" providerId="ADAL" clId="{858B41CA-4B77-41AF-83CD-4E72608D8E96}" dt="2024-03-29T10:25:53.824" v="1185" actId="21"/>
          <ac:spMkLst>
            <pc:docMk/>
            <pc:sldMk cId="1382082838" sldId="286"/>
            <ac:spMk id="6" creationId="{2508B512-C63E-565A-A77A-C80096B46186}"/>
          </ac:spMkLst>
        </pc:spChg>
        <pc:spChg chg="add mod">
          <ac:chgData name="Yuki Honda" userId="48deac19-f276-46d7-a9e8-05f4bdf5df5d" providerId="ADAL" clId="{858B41CA-4B77-41AF-83CD-4E72608D8E96}" dt="2024-03-29T10:35:30.052" v="1518" actId="113"/>
          <ac:spMkLst>
            <pc:docMk/>
            <pc:sldMk cId="1382082838" sldId="286"/>
            <ac:spMk id="10" creationId="{69E3C4A1-78C8-C7A1-14D8-B6F985767811}"/>
          </ac:spMkLst>
        </pc:spChg>
        <pc:spChg chg="add mod">
          <ac:chgData name="Yuki Honda" userId="48deac19-f276-46d7-a9e8-05f4bdf5df5d" providerId="ADAL" clId="{858B41CA-4B77-41AF-83CD-4E72608D8E96}" dt="2024-03-29T10:45:02.351" v="2171" actId="20577"/>
          <ac:spMkLst>
            <pc:docMk/>
            <pc:sldMk cId="1382082838" sldId="286"/>
            <ac:spMk id="11" creationId="{6639A412-6FED-B341-1938-1378D695E2A8}"/>
          </ac:spMkLst>
        </pc:spChg>
        <pc:spChg chg="add mod">
          <ac:chgData name="Yuki Honda" userId="48deac19-f276-46d7-a9e8-05f4bdf5df5d" providerId="ADAL" clId="{858B41CA-4B77-41AF-83CD-4E72608D8E96}" dt="2024-03-29T10:48:44.277" v="2237" actId="115"/>
          <ac:spMkLst>
            <pc:docMk/>
            <pc:sldMk cId="1382082838" sldId="286"/>
            <ac:spMk id="12" creationId="{B1DA6A03-64E1-03C2-EA80-C99ED3118D4B}"/>
          </ac:spMkLst>
        </pc:spChg>
        <pc:spChg chg="add mod">
          <ac:chgData name="Yuki Honda" userId="48deac19-f276-46d7-a9e8-05f4bdf5df5d" providerId="ADAL" clId="{858B41CA-4B77-41AF-83CD-4E72608D8E96}" dt="2024-03-29T11:15:04.760" v="2397" actId="1076"/>
          <ac:spMkLst>
            <pc:docMk/>
            <pc:sldMk cId="1382082838" sldId="286"/>
            <ac:spMk id="18" creationId="{2B596A33-82AC-F9A8-2389-F623BC839A60}"/>
          </ac:spMkLst>
        </pc:spChg>
        <pc:spChg chg="add mod">
          <ac:chgData name="Yuki Honda" userId="48deac19-f276-46d7-a9e8-05f4bdf5df5d" providerId="ADAL" clId="{858B41CA-4B77-41AF-83CD-4E72608D8E96}" dt="2024-03-29T11:15:08.466" v="2398" actId="14100"/>
          <ac:spMkLst>
            <pc:docMk/>
            <pc:sldMk cId="1382082838" sldId="286"/>
            <ac:spMk id="19" creationId="{FA47EB01-7E7F-1EA7-DF15-CC14E3DDC6E8}"/>
          </ac:spMkLst>
        </pc:spChg>
        <pc:spChg chg="add mod">
          <ac:chgData name="Yuki Honda" userId="48deac19-f276-46d7-a9e8-05f4bdf5df5d" providerId="ADAL" clId="{858B41CA-4B77-41AF-83CD-4E72608D8E96}" dt="2024-03-29T11:13:27.811" v="2300" actId="113"/>
          <ac:spMkLst>
            <pc:docMk/>
            <pc:sldMk cId="1382082838" sldId="286"/>
            <ac:spMk id="20" creationId="{EAAAC2A5-0D1C-2939-E4B8-DA981AF8CABB}"/>
          </ac:spMkLst>
        </pc:spChg>
        <pc:spChg chg="add mod">
          <ac:chgData name="Yuki Honda" userId="48deac19-f276-46d7-a9e8-05f4bdf5df5d" providerId="ADAL" clId="{858B41CA-4B77-41AF-83CD-4E72608D8E96}" dt="2024-03-29T11:15:46.657" v="2466" actId="1076"/>
          <ac:spMkLst>
            <pc:docMk/>
            <pc:sldMk cId="1382082838" sldId="286"/>
            <ac:spMk id="21" creationId="{995536F9-5513-F161-432A-8992763A7971}"/>
          </ac:spMkLst>
        </pc:spChg>
        <pc:spChg chg="add mod">
          <ac:chgData name="Yuki Honda" userId="48deac19-f276-46d7-a9e8-05f4bdf5df5d" providerId="ADAL" clId="{858B41CA-4B77-41AF-83CD-4E72608D8E96}" dt="2024-03-29T11:17:58.530" v="2670" actId="1037"/>
          <ac:spMkLst>
            <pc:docMk/>
            <pc:sldMk cId="1382082838" sldId="286"/>
            <ac:spMk id="22" creationId="{D24BC90C-E702-8734-4FEF-AF540E0AE9ED}"/>
          </ac:spMkLst>
        </pc:spChg>
        <pc:picChg chg="add del mod">
          <ac:chgData name="Yuki Honda" userId="48deac19-f276-46d7-a9e8-05f4bdf5df5d" providerId="ADAL" clId="{858B41CA-4B77-41AF-83CD-4E72608D8E96}" dt="2024-03-29T10:31:17.987" v="1203" actId="21"/>
          <ac:picMkLst>
            <pc:docMk/>
            <pc:sldMk cId="1382082838" sldId="286"/>
            <ac:picMk id="8" creationId="{F51F0C07-D592-BF85-FB49-80526DBE622F}"/>
          </ac:picMkLst>
        </pc:picChg>
        <pc:picChg chg="add mod">
          <ac:chgData name="Yuki Honda" userId="48deac19-f276-46d7-a9e8-05f4bdf5df5d" providerId="ADAL" clId="{858B41CA-4B77-41AF-83CD-4E72608D8E96}" dt="2024-03-29T10:31:41.150" v="1205" actId="1440"/>
          <ac:picMkLst>
            <pc:docMk/>
            <pc:sldMk cId="1382082838" sldId="286"/>
            <ac:picMk id="9" creationId="{E657593F-A96F-56ED-741F-009CA72CCF07}"/>
          </ac:picMkLst>
        </pc:picChg>
        <pc:picChg chg="add mod ord">
          <ac:chgData name="Yuki Honda" userId="48deac19-f276-46d7-a9e8-05f4bdf5df5d" providerId="ADAL" clId="{858B41CA-4B77-41AF-83CD-4E72608D8E96}" dt="2024-03-29T11:11:16.237" v="2265" actId="1076"/>
          <ac:picMkLst>
            <pc:docMk/>
            <pc:sldMk cId="1382082838" sldId="286"/>
            <ac:picMk id="14" creationId="{ABDCBBCF-4C97-962D-BD62-9EE327472B84}"/>
          </ac:picMkLst>
        </pc:picChg>
        <pc:picChg chg="add mod ord">
          <ac:chgData name="Yuki Honda" userId="48deac19-f276-46d7-a9e8-05f4bdf5df5d" providerId="ADAL" clId="{858B41CA-4B77-41AF-83CD-4E72608D8E96}" dt="2024-03-29T11:11:16.237" v="2265" actId="1076"/>
          <ac:picMkLst>
            <pc:docMk/>
            <pc:sldMk cId="1382082838" sldId="286"/>
            <ac:picMk id="16" creationId="{4B76C5D1-4CB1-4E8C-C0C9-7B3A2613B4BA}"/>
          </ac:picMkLst>
        </pc:picChg>
        <pc:picChg chg="add mod ord">
          <ac:chgData name="Yuki Honda" userId="48deac19-f276-46d7-a9e8-05f4bdf5df5d" providerId="ADAL" clId="{858B41CA-4B77-41AF-83CD-4E72608D8E96}" dt="2024-03-29T11:11:16.237" v="2265" actId="1076"/>
          <ac:picMkLst>
            <pc:docMk/>
            <pc:sldMk cId="1382082838" sldId="286"/>
            <ac:picMk id="17" creationId="{3206271D-4670-0120-6C65-00EED5CB9597}"/>
          </ac:picMkLst>
        </pc:picChg>
        <pc:picChg chg="add mod">
          <ac:chgData name="Yuki Honda" userId="48deac19-f276-46d7-a9e8-05f4bdf5df5d" providerId="ADAL" clId="{858B41CA-4B77-41AF-83CD-4E72608D8E96}" dt="2024-03-29T10:29:31.683" v="1192" actId="14100"/>
          <ac:picMkLst>
            <pc:docMk/>
            <pc:sldMk cId="1382082838" sldId="286"/>
            <ac:picMk id="1026" creationId="{A4220D24-8341-FB5F-B1F7-D031EC578C75}"/>
          </ac:picMkLst>
        </pc:picChg>
        <pc:picChg chg="add mod">
          <ac:chgData name="Yuki Honda" userId="48deac19-f276-46d7-a9e8-05f4bdf5df5d" providerId="ADAL" clId="{858B41CA-4B77-41AF-83CD-4E72608D8E96}" dt="2024-03-29T10:29:41.320" v="1195" actId="1076"/>
          <ac:picMkLst>
            <pc:docMk/>
            <pc:sldMk cId="1382082838" sldId="286"/>
            <ac:picMk id="1028" creationId="{D6E1DFC7-BFEB-94C1-8211-F0ED2273949F}"/>
          </ac:picMkLst>
        </pc:picChg>
      </pc:sldChg>
      <pc:sldChg chg="addSp delSp modSp add mod modClrScheme chgLayout">
        <pc:chgData name="Yuki Honda" userId="48deac19-f276-46d7-a9e8-05f4bdf5df5d" providerId="ADAL" clId="{858B41CA-4B77-41AF-83CD-4E72608D8E96}" dt="2024-03-29T14:24:31.461" v="3623" actId="113"/>
        <pc:sldMkLst>
          <pc:docMk/>
          <pc:sldMk cId="1839570210" sldId="287"/>
        </pc:sldMkLst>
        <pc:spChg chg="del">
          <ac:chgData name="Yuki Honda" userId="48deac19-f276-46d7-a9e8-05f4bdf5df5d" providerId="ADAL" clId="{858B41CA-4B77-41AF-83CD-4E72608D8E96}" dt="2024-03-29T11:18:20.876" v="2672" actId="21"/>
          <ac:spMkLst>
            <pc:docMk/>
            <pc:sldMk cId="1839570210" sldId="287"/>
            <ac:spMk id="2" creationId="{A5C1E12B-A08D-2317-629C-6BFBC3F2A2DC}"/>
          </ac:spMkLst>
        </pc:spChg>
        <pc:spChg chg="del">
          <ac:chgData name="Yuki Honda" userId="48deac19-f276-46d7-a9e8-05f4bdf5df5d" providerId="ADAL" clId="{858B41CA-4B77-41AF-83CD-4E72608D8E96}" dt="2024-03-29T11:18:20.876" v="2672" actId="21"/>
          <ac:spMkLst>
            <pc:docMk/>
            <pc:sldMk cId="1839570210" sldId="287"/>
            <ac:spMk id="3" creationId="{BAD84F13-C100-1B34-217A-704EB82E3E7C}"/>
          </ac:spMkLst>
        </pc:spChg>
        <pc:spChg chg="add mod">
          <ac:chgData name="Yuki Honda" userId="48deac19-f276-46d7-a9e8-05f4bdf5df5d" providerId="ADAL" clId="{858B41CA-4B77-41AF-83CD-4E72608D8E96}" dt="2024-03-29T11:26:19.218" v="2741" actId="20577"/>
          <ac:spMkLst>
            <pc:docMk/>
            <pc:sldMk cId="1839570210" sldId="287"/>
            <ac:spMk id="4" creationId="{6766C92C-A87C-E7A1-3899-CDEFE76956E7}"/>
          </ac:spMkLst>
        </pc:spChg>
        <pc:spChg chg="del">
          <ac:chgData name="Yuki Honda" userId="48deac19-f276-46d7-a9e8-05f4bdf5df5d" providerId="ADAL" clId="{858B41CA-4B77-41AF-83CD-4E72608D8E96}" dt="2024-03-29T11:18:15.591" v="2671" actId="21"/>
          <ac:spMkLst>
            <pc:docMk/>
            <pc:sldMk cId="1839570210" sldId="287"/>
            <ac:spMk id="5" creationId="{3124F6EF-FB18-CDF2-3BC1-04834AC29EB9}"/>
          </ac:spMkLst>
        </pc:spChg>
        <pc:spChg chg="add mod">
          <ac:chgData name="Yuki Honda" userId="48deac19-f276-46d7-a9e8-05f4bdf5df5d" providerId="ADAL" clId="{858B41CA-4B77-41AF-83CD-4E72608D8E96}" dt="2024-03-29T14:24:31.461" v="3623" actId="113"/>
          <ac:spMkLst>
            <pc:docMk/>
            <pc:sldMk cId="1839570210" sldId="287"/>
            <ac:spMk id="6" creationId="{5A0CF7AF-A6BE-00EB-3FA1-166B041E9C1F}"/>
          </ac:spMkLst>
        </pc:spChg>
      </pc:sldChg>
      <pc:sldChg chg="del">
        <pc:chgData name="Yuki Honda" userId="48deac19-f276-46d7-a9e8-05f4bdf5df5d" providerId="ADAL" clId="{858B41CA-4B77-41AF-83CD-4E72608D8E96}" dt="2024-03-29T11:18:29.420" v="2674" actId="2696"/>
        <pc:sldMkLst>
          <pc:docMk/>
          <pc:sldMk cId="3406677379" sldId="288"/>
        </pc:sldMkLst>
      </pc:sldChg>
      <pc:sldChg chg="del">
        <pc:chgData name="Yuki Honda" userId="48deac19-f276-46d7-a9e8-05f4bdf5df5d" providerId="ADAL" clId="{858B41CA-4B77-41AF-83CD-4E72608D8E96}" dt="2024-03-29T11:18:29.420" v="2674" actId="2696"/>
        <pc:sldMkLst>
          <pc:docMk/>
          <pc:sldMk cId="2784621761" sldId="289"/>
        </pc:sldMkLst>
      </pc:sldChg>
      <pc:sldChg chg="del">
        <pc:chgData name="Yuki Honda" userId="48deac19-f276-46d7-a9e8-05f4bdf5df5d" providerId="ADAL" clId="{858B41CA-4B77-41AF-83CD-4E72608D8E96}" dt="2024-03-29T11:18:29.420" v="2674" actId="2696"/>
        <pc:sldMkLst>
          <pc:docMk/>
          <pc:sldMk cId="2120630241" sldId="290"/>
        </pc:sldMkLst>
      </pc:sldChg>
      <pc:sldChg chg="del">
        <pc:chgData name="Yuki Honda" userId="48deac19-f276-46d7-a9e8-05f4bdf5df5d" providerId="ADAL" clId="{858B41CA-4B77-41AF-83CD-4E72608D8E96}" dt="2024-03-29T10:25:06.112" v="1126" actId="2696"/>
        <pc:sldMkLst>
          <pc:docMk/>
          <pc:sldMk cId="3106511141" sldId="322"/>
        </pc:sldMkLst>
      </pc:sldChg>
      <pc:sldChg chg="modSp mod addCm delCm modCm">
        <pc:chgData name="Yuki Honda" userId="48deac19-f276-46d7-a9e8-05f4bdf5df5d" providerId="ADAL" clId="{858B41CA-4B77-41AF-83CD-4E72608D8E96}" dt="2024-04-03T09:26:45.522" v="7543"/>
        <pc:sldMkLst>
          <pc:docMk/>
          <pc:sldMk cId="3570950015" sldId="1578"/>
        </pc:sldMkLst>
        <pc:spChg chg="mod">
          <ac:chgData name="Yuki Honda" userId="48deac19-f276-46d7-a9e8-05f4bdf5df5d" providerId="ADAL" clId="{858B41CA-4B77-41AF-83CD-4E72608D8E96}" dt="2024-04-03T09:03:17.589" v="7422" actId="20577"/>
          <ac:spMkLst>
            <pc:docMk/>
            <pc:sldMk cId="3570950015" sldId="1578"/>
            <ac:spMk id="3" creationId="{BAD84F13-C100-1B34-217A-704EB82E3E7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Yuki Honda" userId="48deac19-f276-46d7-a9e8-05f4bdf5df5d" providerId="ADAL" clId="{858B41CA-4B77-41AF-83CD-4E72608D8E96}" dt="2024-04-03T09:26:45.522" v="7543"/>
              <pc2:cmMkLst xmlns:pc2="http://schemas.microsoft.com/office/powerpoint/2019/9/main/command">
                <pc:docMk/>
                <pc:sldMk cId="3570950015" sldId="1578"/>
                <pc2:cmMk id="{580C2236-1F96-4B94-8B50-6708CF2867FC}"/>
              </pc2:cmMkLst>
            </pc226:cmChg>
            <pc226:cmChg xmlns:pc226="http://schemas.microsoft.com/office/powerpoint/2022/06/main/command" chg="del mod">
              <pc226:chgData name="Yuki Honda" userId="48deac19-f276-46d7-a9e8-05f4bdf5df5d" providerId="ADAL" clId="{858B41CA-4B77-41AF-83CD-4E72608D8E96}" dt="2024-04-03T09:26:45.522" v="7543"/>
              <pc2:cmMkLst xmlns:pc2="http://schemas.microsoft.com/office/powerpoint/2019/9/main/command">
                <pc:docMk/>
                <pc:sldMk cId="3570950015" sldId="1578"/>
                <pc2:cmMk id="{CECB6E85-9A0E-4CEE-A365-62CD629FA64B}"/>
              </pc2:cmMkLst>
            </pc226:cmChg>
          </p:ext>
        </pc:extLst>
      </pc:sldChg>
      <pc:sldChg chg="modSp mod">
        <pc:chgData name="Yuki Honda" userId="48deac19-f276-46d7-a9e8-05f4bdf5df5d" providerId="ADAL" clId="{858B41CA-4B77-41AF-83CD-4E72608D8E96}" dt="2024-03-29T14:53:43.349" v="4260" actId="313"/>
        <pc:sldMkLst>
          <pc:docMk/>
          <pc:sldMk cId="2302938994" sldId="1579"/>
        </pc:sldMkLst>
        <pc:spChg chg="mod">
          <ac:chgData name="Yuki Honda" userId="48deac19-f276-46d7-a9e8-05f4bdf5df5d" providerId="ADAL" clId="{858B41CA-4B77-41AF-83CD-4E72608D8E96}" dt="2024-03-29T14:37:50.503" v="3629" actId="404"/>
          <ac:spMkLst>
            <pc:docMk/>
            <pc:sldMk cId="2302938994" sldId="1579"/>
            <ac:spMk id="4" creationId="{6766C92C-A87C-E7A1-3899-CDEFE76956E7}"/>
          </ac:spMkLst>
        </pc:spChg>
        <pc:spChg chg="mod">
          <ac:chgData name="Yuki Honda" userId="48deac19-f276-46d7-a9e8-05f4bdf5df5d" providerId="ADAL" clId="{858B41CA-4B77-41AF-83CD-4E72608D8E96}" dt="2024-03-29T14:53:43.349" v="4260" actId="313"/>
          <ac:spMkLst>
            <pc:docMk/>
            <pc:sldMk cId="2302938994" sldId="1579"/>
            <ac:spMk id="6" creationId="{5A0CF7AF-A6BE-00EB-3FA1-166B041E9C1F}"/>
          </ac:spMkLst>
        </pc:spChg>
      </pc:sldChg>
      <pc:sldChg chg="modSp mod delCm modCm">
        <pc:chgData name="Yuki Honda" userId="48deac19-f276-46d7-a9e8-05f4bdf5df5d" providerId="ADAL" clId="{858B41CA-4B77-41AF-83CD-4E72608D8E96}" dt="2024-04-03T09:26:45.522" v="7543"/>
        <pc:sldMkLst>
          <pc:docMk/>
          <pc:sldMk cId="553119740" sldId="1580"/>
        </pc:sldMkLst>
        <pc:spChg chg="mod">
          <ac:chgData name="Yuki Honda" userId="48deac19-f276-46d7-a9e8-05f4bdf5df5d" providerId="ADAL" clId="{858B41CA-4B77-41AF-83CD-4E72608D8E96}" dt="2024-03-29T14:55:13.155" v="4263" actId="404"/>
          <ac:spMkLst>
            <pc:docMk/>
            <pc:sldMk cId="553119740" sldId="1580"/>
            <ac:spMk id="4" creationId="{6766C92C-A87C-E7A1-3899-CDEFE76956E7}"/>
          </ac:spMkLst>
        </pc:spChg>
        <pc:spChg chg="mod">
          <ac:chgData name="Yuki Honda" userId="48deac19-f276-46d7-a9e8-05f4bdf5df5d" providerId="ADAL" clId="{858B41CA-4B77-41AF-83CD-4E72608D8E96}" dt="2024-03-29T15:24:37.704" v="4702" actId="20577"/>
          <ac:spMkLst>
            <pc:docMk/>
            <pc:sldMk cId="553119740" sldId="1580"/>
            <ac:spMk id="6" creationId="{5A0CF7AF-A6BE-00EB-3FA1-166B041E9C1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Yuki Honda" userId="48deac19-f276-46d7-a9e8-05f4bdf5df5d" providerId="ADAL" clId="{858B41CA-4B77-41AF-83CD-4E72608D8E96}" dt="2024-04-03T09:26:45.522" v="7543"/>
              <pc2:cmMkLst xmlns:pc2="http://schemas.microsoft.com/office/powerpoint/2019/9/main/command">
                <pc:docMk/>
                <pc:sldMk cId="553119740" sldId="1580"/>
                <pc2:cmMk id="{AFB13F07-398E-472D-9E6A-17A5BB887663}"/>
              </pc2:cmMkLst>
            </pc226:cmChg>
            <pc226:cmChg xmlns:pc226="http://schemas.microsoft.com/office/powerpoint/2022/06/main/command" chg="del mod">
              <pc226:chgData name="Yuki Honda" userId="48deac19-f276-46d7-a9e8-05f4bdf5df5d" providerId="ADAL" clId="{858B41CA-4B77-41AF-83CD-4E72608D8E96}" dt="2024-04-03T09:26:45.522" v="7543"/>
              <pc2:cmMkLst xmlns:pc2="http://schemas.microsoft.com/office/powerpoint/2019/9/main/command">
                <pc:docMk/>
                <pc:sldMk cId="553119740" sldId="1580"/>
                <pc2:cmMk id="{0D1C0CC1-5DE9-4301-AA5A-FBC2CBA5DA93}"/>
              </pc2:cmMkLst>
            </pc226:cmChg>
          </p:ext>
        </pc:extLst>
      </pc:sldChg>
      <pc:sldChg chg="addSp modSp mod delCm modCm">
        <pc:chgData name="Yuki Honda" userId="48deac19-f276-46d7-a9e8-05f4bdf5df5d" providerId="ADAL" clId="{858B41CA-4B77-41AF-83CD-4E72608D8E96}" dt="2024-04-03T09:26:45.522" v="7543"/>
        <pc:sldMkLst>
          <pc:docMk/>
          <pc:sldMk cId="2347645007" sldId="1581"/>
        </pc:sldMkLst>
        <pc:spChg chg="mod">
          <ac:chgData name="Yuki Honda" userId="48deac19-f276-46d7-a9e8-05f4bdf5df5d" providerId="ADAL" clId="{858B41CA-4B77-41AF-83CD-4E72608D8E96}" dt="2024-03-29T15:24:23.202" v="4695" actId="404"/>
          <ac:spMkLst>
            <pc:docMk/>
            <pc:sldMk cId="2347645007" sldId="1581"/>
            <ac:spMk id="4" creationId="{6766C92C-A87C-E7A1-3899-CDEFE76956E7}"/>
          </ac:spMkLst>
        </pc:spChg>
        <pc:spChg chg="mod">
          <ac:chgData name="Yuki Honda" userId="48deac19-f276-46d7-a9e8-05f4bdf5df5d" providerId="ADAL" clId="{858B41CA-4B77-41AF-83CD-4E72608D8E96}" dt="2024-03-29T15:30:16.830" v="4767" actId="20577"/>
          <ac:spMkLst>
            <pc:docMk/>
            <pc:sldMk cId="2347645007" sldId="1581"/>
            <ac:spMk id="6" creationId="{5A0CF7AF-A6BE-00EB-3FA1-166B041E9C1F}"/>
          </ac:spMkLst>
        </pc:spChg>
        <pc:picChg chg="add mod">
          <ac:chgData name="Yuki Honda" userId="48deac19-f276-46d7-a9e8-05f4bdf5df5d" providerId="ADAL" clId="{858B41CA-4B77-41AF-83CD-4E72608D8E96}" dt="2024-03-29T15:31:48.533" v="4772" actId="1076"/>
          <ac:picMkLst>
            <pc:docMk/>
            <pc:sldMk cId="2347645007" sldId="1581"/>
            <ac:picMk id="3" creationId="{5FA652F8-3356-FAF6-EB4E-DE3D3965E75B}"/>
          </ac:picMkLst>
        </pc:picChg>
        <pc:picChg chg="add mod">
          <ac:chgData name="Yuki Honda" userId="48deac19-f276-46d7-a9e8-05f4bdf5df5d" providerId="ADAL" clId="{858B41CA-4B77-41AF-83CD-4E72608D8E96}" dt="2024-03-29T15:33:19.769" v="4778" actId="1076"/>
          <ac:picMkLst>
            <pc:docMk/>
            <pc:sldMk cId="2347645007" sldId="1581"/>
            <ac:picMk id="7" creationId="{21A64B16-CCC9-704B-3789-183DF2F6EBC5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Yuki Honda" userId="48deac19-f276-46d7-a9e8-05f4bdf5df5d" providerId="ADAL" clId="{858B41CA-4B77-41AF-83CD-4E72608D8E96}" dt="2024-04-03T09:26:45.522" v="7543"/>
              <pc2:cmMkLst xmlns:pc2="http://schemas.microsoft.com/office/powerpoint/2019/9/main/command">
                <pc:docMk/>
                <pc:sldMk cId="2347645007" sldId="1581"/>
                <pc2:cmMk id="{56321C80-AEDB-40BF-A011-2119EA867CD0}"/>
              </pc2:cmMkLst>
            </pc226:cmChg>
          </p:ext>
        </pc:extLst>
      </pc:sldChg>
      <pc:sldChg chg="addSp delSp modSp mod modClrScheme chgLayout">
        <pc:chgData name="Yuki Honda" userId="48deac19-f276-46d7-a9e8-05f4bdf5df5d" providerId="ADAL" clId="{858B41CA-4B77-41AF-83CD-4E72608D8E96}" dt="2024-03-29T15:46:56.114" v="4890" actId="20577"/>
        <pc:sldMkLst>
          <pc:docMk/>
          <pc:sldMk cId="3680124789" sldId="1582"/>
        </pc:sldMkLst>
        <pc:spChg chg="del">
          <ac:chgData name="Yuki Honda" userId="48deac19-f276-46d7-a9e8-05f4bdf5df5d" providerId="ADAL" clId="{858B41CA-4B77-41AF-83CD-4E72608D8E96}" dt="2024-03-29T15:40:09.190" v="4779" actId="700"/>
          <ac:spMkLst>
            <pc:docMk/>
            <pc:sldMk cId="3680124789" sldId="1582"/>
            <ac:spMk id="4" creationId="{6766C92C-A87C-E7A1-3899-CDEFE76956E7}"/>
          </ac:spMkLst>
        </pc:spChg>
        <pc:spChg chg="del">
          <ac:chgData name="Yuki Honda" userId="48deac19-f276-46d7-a9e8-05f4bdf5df5d" providerId="ADAL" clId="{858B41CA-4B77-41AF-83CD-4E72608D8E96}" dt="2024-03-29T15:40:09.190" v="4779" actId="700"/>
          <ac:spMkLst>
            <pc:docMk/>
            <pc:sldMk cId="3680124789" sldId="1582"/>
            <ac:spMk id="6" creationId="{5A0CF7AF-A6BE-00EB-3FA1-166B041E9C1F}"/>
          </ac:spMkLst>
        </pc:spChg>
        <pc:spChg chg="add mod">
          <ac:chgData name="Yuki Honda" userId="48deac19-f276-46d7-a9e8-05f4bdf5df5d" providerId="ADAL" clId="{858B41CA-4B77-41AF-83CD-4E72608D8E96}" dt="2024-03-29T15:45:35.252" v="4817" actId="13822"/>
          <ac:spMkLst>
            <pc:docMk/>
            <pc:sldMk cId="3680124789" sldId="1582"/>
            <ac:spMk id="8" creationId="{B9AFB07F-35DB-2DCD-8CBD-12404BC54735}"/>
          </ac:spMkLst>
        </pc:spChg>
        <pc:spChg chg="add del mod">
          <ac:chgData name="Yuki Honda" userId="48deac19-f276-46d7-a9e8-05f4bdf5df5d" providerId="ADAL" clId="{858B41CA-4B77-41AF-83CD-4E72608D8E96}" dt="2024-03-29T15:45:57.343" v="4851" actId="478"/>
          <ac:spMkLst>
            <pc:docMk/>
            <pc:sldMk cId="3680124789" sldId="1582"/>
            <ac:spMk id="9" creationId="{AC5C5F70-7C7D-23C8-02EF-79B5A32E0DC6}"/>
          </ac:spMkLst>
        </pc:spChg>
        <pc:spChg chg="add mod">
          <ac:chgData name="Yuki Honda" userId="48deac19-f276-46d7-a9e8-05f4bdf5df5d" providerId="ADAL" clId="{858B41CA-4B77-41AF-83CD-4E72608D8E96}" dt="2024-03-29T15:46:25.407" v="4864" actId="1037"/>
          <ac:spMkLst>
            <pc:docMk/>
            <pc:sldMk cId="3680124789" sldId="1582"/>
            <ac:spMk id="10" creationId="{BA23A097-B1AF-57D6-D6A8-A1F94E23F331}"/>
          </ac:spMkLst>
        </pc:spChg>
        <pc:spChg chg="add mod">
          <ac:chgData name="Yuki Honda" userId="48deac19-f276-46d7-a9e8-05f4bdf5df5d" providerId="ADAL" clId="{858B41CA-4B77-41AF-83CD-4E72608D8E96}" dt="2024-03-29T15:46:45.520" v="4870" actId="13822"/>
          <ac:spMkLst>
            <pc:docMk/>
            <pc:sldMk cId="3680124789" sldId="1582"/>
            <ac:spMk id="11" creationId="{88290CEA-349B-1544-422D-7FD9BFA24F0D}"/>
          </ac:spMkLst>
        </pc:spChg>
        <pc:spChg chg="add mod">
          <ac:chgData name="Yuki Honda" userId="48deac19-f276-46d7-a9e8-05f4bdf5df5d" providerId="ADAL" clId="{858B41CA-4B77-41AF-83CD-4E72608D8E96}" dt="2024-03-29T15:46:56.114" v="4890" actId="20577"/>
          <ac:spMkLst>
            <pc:docMk/>
            <pc:sldMk cId="3680124789" sldId="1582"/>
            <ac:spMk id="12" creationId="{4FF44FC1-F0A2-1A98-DC44-196FD4ABDE05}"/>
          </ac:spMkLst>
        </pc:spChg>
        <pc:picChg chg="add mod">
          <ac:chgData name="Yuki Honda" userId="48deac19-f276-46d7-a9e8-05f4bdf5df5d" providerId="ADAL" clId="{858B41CA-4B77-41AF-83CD-4E72608D8E96}" dt="2024-03-29T15:44:48.944" v="4791" actId="1076"/>
          <ac:picMkLst>
            <pc:docMk/>
            <pc:sldMk cId="3680124789" sldId="1582"/>
            <ac:picMk id="3" creationId="{6CE043BC-74F4-4FA3-EE95-03823674EA86}"/>
          </ac:picMkLst>
        </pc:picChg>
        <pc:picChg chg="add mod">
          <ac:chgData name="Yuki Honda" userId="48deac19-f276-46d7-a9e8-05f4bdf5df5d" providerId="ADAL" clId="{858B41CA-4B77-41AF-83CD-4E72608D8E96}" dt="2024-03-29T15:44:53.154" v="4792" actId="1076"/>
          <ac:picMkLst>
            <pc:docMk/>
            <pc:sldMk cId="3680124789" sldId="1582"/>
            <ac:picMk id="7" creationId="{EB062D9A-9517-E9F3-B6D7-5AD15141ABE4}"/>
          </ac:picMkLst>
        </pc:picChg>
      </pc:sldChg>
      <pc:sldChg chg="modSp mod delCm modCm">
        <pc:chgData name="Yuki Honda" userId="48deac19-f276-46d7-a9e8-05f4bdf5df5d" providerId="ADAL" clId="{858B41CA-4B77-41AF-83CD-4E72608D8E96}" dt="2024-04-03T09:26:45.522" v="7543"/>
        <pc:sldMkLst>
          <pc:docMk/>
          <pc:sldMk cId="2105157955" sldId="1583"/>
        </pc:sldMkLst>
        <pc:spChg chg="mod">
          <ac:chgData name="Yuki Honda" userId="48deac19-f276-46d7-a9e8-05f4bdf5df5d" providerId="ADAL" clId="{858B41CA-4B77-41AF-83CD-4E72608D8E96}" dt="2024-03-29T16:30:22.734" v="5444" actId="20577"/>
          <ac:spMkLst>
            <pc:docMk/>
            <pc:sldMk cId="2105157955" sldId="1583"/>
            <ac:spMk id="4" creationId="{6766C92C-A87C-E7A1-3899-CDEFE76956E7}"/>
          </ac:spMkLst>
        </pc:spChg>
        <pc:spChg chg="mod">
          <ac:chgData name="Yuki Honda" userId="48deac19-f276-46d7-a9e8-05f4bdf5df5d" providerId="ADAL" clId="{858B41CA-4B77-41AF-83CD-4E72608D8E96}" dt="2024-03-29T16:40:24.148" v="5534" actId="20577"/>
          <ac:spMkLst>
            <pc:docMk/>
            <pc:sldMk cId="2105157955" sldId="1583"/>
            <ac:spMk id="6" creationId="{5A0CF7AF-A6BE-00EB-3FA1-166B041E9C1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Yuki Honda" userId="48deac19-f276-46d7-a9e8-05f4bdf5df5d" providerId="ADAL" clId="{858B41CA-4B77-41AF-83CD-4E72608D8E96}" dt="2024-04-03T09:26:45.522" v="7543"/>
              <pc2:cmMkLst xmlns:pc2="http://schemas.microsoft.com/office/powerpoint/2019/9/main/command">
                <pc:docMk/>
                <pc:sldMk cId="2105157955" sldId="1583"/>
                <pc2:cmMk id="{93CCB7A9-8E71-4A15-A843-CCBB02076EB4}"/>
              </pc2:cmMkLst>
            </pc226:cmChg>
          </p:ext>
        </pc:extLst>
      </pc:sldChg>
      <pc:sldChg chg="addSp delSp modSp mod">
        <pc:chgData name="Yuki Honda" userId="48deac19-f276-46d7-a9e8-05f4bdf5df5d" providerId="ADAL" clId="{858B41CA-4B77-41AF-83CD-4E72608D8E96}" dt="2024-03-29T16:49:47.133" v="5809" actId="1076"/>
        <pc:sldMkLst>
          <pc:docMk/>
          <pc:sldMk cId="1988527373" sldId="1584"/>
        </pc:sldMkLst>
        <pc:spChg chg="add mod">
          <ac:chgData name="Yuki Honda" userId="48deac19-f276-46d7-a9e8-05f4bdf5df5d" providerId="ADAL" clId="{858B41CA-4B77-41AF-83CD-4E72608D8E96}" dt="2024-03-29T16:40:44.908" v="5536"/>
          <ac:spMkLst>
            <pc:docMk/>
            <pc:sldMk cId="1988527373" sldId="1584"/>
            <ac:spMk id="2" creationId="{01157BB5-75F2-D444-1500-D7BCE1440A80}"/>
          </ac:spMkLst>
        </pc:spChg>
        <pc:spChg chg="add mod">
          <ac:chgData name="Yuki Honda" userId="48deac19-f276-46d7-a9e8-05f4bdf5df5d" providerId="ADAL" clId="{858B41CA-4B77-41AF-83CD-4E72608D8E96}" dt="2024-03-29T16:49:38.129" v="5807" actId="20577"/>
          <ac:spMkLst>
            <pc:docMk/>
            <pc:sldMk cId="1988527373" sldId="1584"/>
            <ac:spMk id="3" creationId="{065E7A78-856A-4321-17E5-211F87FF8260}"/>
          </ac:spMkLst>
        </pc:spChg>
        <pc:spChg chg="del">
          <ac:chgData name="Yuki Honda" userId="48deac19-f276-46d7-a9e8-05f4bdf5df5d" providerId="ADAL" clId="{858B41CA-4B77-41AF-83CD-4E72608D8E96}" dt="2024-03-29T16:40:50.872" v="5537" actId="21"/>
          <ac:spMkLst>
            <pc:docMk/>
            <pc:sldMk cId="1988527373" sldId="1584"/>
            <ac:spMk id="4" creationId="{6766C92C-A87C-E7A1-3899-CDEFE76956E7}"/>
          </ac:spMkLst>
        </pc:spChg>
        <pc:spChg chg="add mod">
          <ac:chgData name="Yuki Honda" userId="48deac19-f276-46d7-a9e8-05f4bdf5df5d" providerId="ADAL" clId="{858B41CA-4B77-41AF-83CD-4E72608D8E96}" dt="2024-03-29T16:49:47.133" v="5809" actId="1076"/>
          <ac:spMkLst>
            <pc:docMk/>
            <pc:sldMk cId="1988527373" sldId="1584"/>
            <ac:spMk id="5" creationId="{EA8B8A7B-D596-A35A-013B-4F3D3ECCFE96}"/>
          </ac:spMkLst>
        </pc:spChg>
        <pc:spChg chg="mod">
          <ac:chgData name="Yuki Honda" userId="48deac19-f276-46d7-a9e8-05f4bdf5df5d" providerId="ADAL" clId="{858B41CA-4B77-41AF-83CD-4E72608D8E96}" dt="2024-03-29T16:47:33.937" v="5661" actId="1035"/>
          <ac:spMkLst>
            <pc:docMk/>
            <pc:sldMk cId="1988527373" sldId="1584"/>
            <ac:spMk id="6" creationId="{5A0CF7AF-A6BE-00EB-3FA1-166B041E9C1F}"/>
          </ac:spMkLst>
        </pc:spChg>
        <pc:picChg chg="add mod">
          <ac:chgData name="Yuki Honda" userId="48deac19-f276-46d7-a9e8-05f4bdf5df5d" providerId="ADAL" clId="{858B41CA-4B77-41AF-83CD-4E72608D8E96}" dt="2024-03-29T16:49:02.154" v="5748" actId="14100"/>
          <ac:picMkLst>
            <pc:docMk/>
            <pc:sldMk cId="1988527373" sldId="1584"/>
            <ac:picMk id="3074" creationId="{F6FFE1E7-6552-B2BF-B9CA-4806BC4FF486}"/>
          </ac:picMkLst>
        </pc:picChg>
        <pc:picChg chg="add mod">
          <ac:chgData name="Yuki Honda" userId="48deac19-f276-46d7-a9e8-05f4bdf5df5d" providerId="ADAL" clId="{858B41CA-4B77-41AF-83CD-4E72608D8E96}" dt="2024-03-29T16:48:59.172" v="5747" actId="14100"/>
          <ac:picMkLst>
            <pc:docMk/>
            <pc:sldMk cId="1988527373" sldId="1584"/>
            <ac:picMk id="3076" creationId="{9823DFDA-36A2-E903-2111-F10B8D9BEA19}"/>
          </ac:picMkLst>
        </pc:picChg>
      </pc:sldChg>
      <pc:sldChg chg="addSp delSp modSp mod">
        <pc:chgData name="Yuki Honda" userId="48deac19-f276-46d7-a9e8-05f4bdf5df5d" providerId="ADAL" clId="{858B41CA-4B77-41AF-83CD-4E72608D8E96}" dt="2024-03-29T18:13:53.849" v="7175" actId="20577"/>
        <pc:sldMkLst>
          <pc:docMk/>
          <pc:sldMk cId="851136815" sldId="1585"/>
        </pc:sldMkLst>
        <pc:spChg chg="add mod">
          <ac:chgData name="Yuki Honda" userId="48deac19-f276-46d7-a9e8-05f4bdf5df5d" providerId="ADAL" clId="{858B41CA-4B77-41AF-83CD-4E72608D8E96}" dt="2024-03-29T16:57:17.068" v="5993" actId="20577"/>
          <ac:spMkLst>
            <pc:docMk/>
            <pc:sldMk cId="851136815" sldId="1585"/>
            <ac:spMk id="2" creationId="{493E7D8E-AA00-80A8-E07B-1EBC4CA25265}"/>
          </ac:spMkLst>
        </pc:spChg>
        <pc:spChg chg="add del mod">
          <ac:chgData name="Yuki Honda" userId="48deac19-f276-46d7-a9e8-05f4bdf5df5d" providerId="ADAL" clId="{858B41CA-4B77-41AF-83CD-4E72608D8E96}" dt="2024-03-29T16:55:57.372" v="5860" actId="478"/>
          <ac:spMkLst>
            <pc:docMk/>
            <pc:sldMk cId="851136815" sldId="1585"/>
            <ac:spMk id="3" creationId="{503A6D96-D05B-AB81-2E69-5981E83E54F0}"/>
          </ac:spMkLst>
        </pc:spChg>
        <pc:spChg chg="mod">
          <ac:chgData name="Yuki Honda" userId="48deac19-f276-46d7-a9e8-05f4bdf5df5d" providerId="ADAL" clId="{858B41CA-4B77-41AF-83CD-4E72608D8E96}" dt="2024-03-29T18:13:53.849" v="7175" actId="20577"/>
          <ac:spMkLst>
            <pc:docMk/>
            <pc:sldMk cId="851136815" sldId="1585"/>
            <ac:spMk id="4" creationId="{6766C92C-A87C-E7A1-3899-CDEFE76956E7}"/>
          </ac:spMkLst>
        </pc:spChg>
        <pc:spChg chg="add del mod">
          <ac:chgData name="Yuki Honda" userId="48deac19-f276-46d7-a9e8-05f4bdf5df5d" providerId="ADAL" clId="{858B41CA-4B77-41AF-83CD-4E72608D8E96}" dt="2024-03-29T16:56:09.035" v="5866" actId="478"/>
          <ac:spMkLst>
            <pc:docMk/>
            <pc:sldMk cId="851136815" sldId="1585"/>
            <ac:spMk id="5" creationId="{F15BE0E3-C8D2-AAD8-9E4E-0DD08523094C}"/>
          </ac:spMkLst>
        </pc:spChg>
        <pc:spChg chg="del">
          <ac:chgData name="Yuki Honda" userId="48deac19-f276-46d7-a9e8-05f4bdf5df5d" providerId="ADAL" clId="{858B41CA-4B77-41AF-83CD-4E72608D8E96}" dt="2024-03-29T16:55:18.197" v="5845" actId="478"/>
          <ac:spMkLst>
            <pc:docMk/>
            <pc:sldMk cId="851136815" sldId="1585"/>
            <ac:spMk id="6" creationId="{5A0CF7AF-A6BE-00EB-3FA1-166B041E9C1F}"/>
          </ac:spMkLst>
        </pc:spChg>
        <pc:spChg chg="add del">
          <ac:chgData name="Yuki Honda" userId="48deac19-f276-46d7-a9e8-05f4bdf5df5d" providerId="ADAL" clId="{858B41CA-4B77-41AF-83CD-4E72608D8E96}" dt="2024-03-29T16:57:29.561" v="5995" actId="22"/>
          <ac:spMkLst>
            <pc:docMk/>
            <pc:sldMk cId="851136815" sldId="1585"/>
            <ac:spMk id="8" creationId="{E4619DAF-A5EC-D050-265D-1ECC9F79ED48}"/>
          </ac:spMkLst>
        </pc:spChg>
        <pc:spChg chg="add mod">
          <ac:chgData name="Yuki Honda" userId="48deac19-f276-46d7-a9e8-05f4bdf5df5d" providerId="ADAL" clId="{858B41CA-4B77-41AF-83CD-4E72608D8E96}" dt="2024-03-29T16:59:24.653" v="6085" actId="1076"/>
          <ac:spMkLst>
            <pc:docMk/>
            <pc:sldMk cId="851136815" sldId="1585"/>
            <ac:spMk id="9" creationId="{F4C74011-E4CB-6C2B-B873-2506850E836E}"/>
          </ac:spMkLst>
        </pc:spChg>
      </pc:sldChg>
      <pc:sldChg chg="modTransition delCm modCm">
        <pc:chgData name="Yuki Honda" userId="48deac19-f276-46d7-a9e8-05f4bdf5df5d" providerId="ADAL" clId="{858B41CA-4B77-41AF-83CD-4E72608D8E96}" dt="2024-04-03T09:26:45.522" v="7543"/>
        <pc:sldMkLst>
          <pc:docMk/>
          <pc:sldMk cId="207238994" sldId="88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Yuki Honda" userId="48deac19-f276-46d7-a9e8-05f4bdf5df5d" providerId="ADAL" clId="{858B41CA-4B77-41AF-83CD-4E72608D8E96}" dt="2024-04-03T09:26:45.522" v="7543"/>
              <pc2:cmMkLst xmlns:pc2="http://schemas.microsoft.com/office/powerpoint/2019/9/main/command">
                <pc:docMk/>
                <pc:sldMk cId="207238994" sldId="8883"/>
                <pc2:cmMk id="{9D63BB26-37EE-4115-B72E-67B5926604E4}"/>
              </pc2:cmMkLst>
            </pc226:cmChg>
            <pc226:cmChg xmlns:pc226="http://schemas.microsoft.com/office/powerpoint/2022/06/main/command" chg="del mod">
              <pc226:chgData name="Yuki Honda" userId="48deac19-f276-46d7-a9e8-05f4bdf5df5d" providerId="ADAL" clId="{858B41CA-4B77-41AF-83CD-4E72608D8E96}" dt="2024-04-03T09:26:45.522" v="7543"/>
              <pc2:cmMkLst xmlns:pc2="http://schemas.microsoft.com/office/powerpoint/2019/9/main/command">
                <pc:docMk/>
                <pc:sldMk cId="207238994" sldId="8883"/>
                <pc2:cmMk id="{B6BB55C2-F038-4271-BA44-2702D4039BBA}"/>
              </pc2:cmMkLst>
            </pc226:cmChg>
          </p:ext>
        </pc:extLst>
      </pc:sldChg>
      <pc:sldChg chg="addSp delSp modSp mod delCm modCm">
        <pc:chgData name="Yuki Honda" userId="48deac19-f276-46d7-a9e8-05f4bdf5df5d" providerId="ADAL" clId="{858B41CA-4B77-41AF-83CD-4E72608D8E96}" dt="2024-04-03T09:26:45.522" v="7543"/>
        <pc:sldMkLst>
          <pc:docMk/>
          <pc:sldMk cId="1553190909" sldId="8890"/>
        </pc:sldMkLst>
        <pc:spChg chg="add mod">
          <ac:chgData name="Yuki Honda" userId="48deac19-f276-46d7-a9e8-05f4bdf5df5d" providerId="ADAL" clId="{858B41CA-4B77-41AF-83CD-4E72608D8E96}" dt="2024-03-29T15:05:07.424" v="4396" actId="1076"/>
          <ac:spMkLst>
            <pc:docMk/>
            <pc:sldMk cId="1553190909" sldId="8890"/>
            <ac:spMk id="6" creationId="{BC4ED830-6AB4-8F83-E8B9-5703C1963386}"/>
          </ac:spMkLst>
        </pc:spChg>
        <pc:spChg chg="add mod">
          <ac:chgData name="Yuki Honda" userId="48deac19-f276-46d7-a9e8-05f4bdf5df5d" providerId="ADAL" clId="{858B41CA-4B77-41AF-83CD-4E72608D8E96}" dt="2024-03-29T15:15:50.913" v="4460" actId="1076"/>
          <ac:spMkLst>
            <pc:docMk/>
            <pc:sldMk cId="1553190909" sldId="8890"/>
            <ac:spMk id="8" creationId="{834A8EE0-9CEA-9F24-75E0-A8E3D84CBBA6}"/>
          </ac:spMkLst>
        </pc:spChg>
        <pc:spChg chg="add mod">
          <ac:chgData name="Yuki Honda" userId="48deac19-f276-46d7-a9e8-05f4bdf5df5d" providerId="ADAL" clId="{858B41CA-4B77-41AF-83CD-4E72608D8E96}" dt="2024-03-29T15:17:54.202" v="4652" actId="1076"/>
          <ac:spMkLst>
            <pc:docMk/>
            <pc:sldMk cId="1553190909" sldId="8890"/>
            <ac:spMk id="10" creationId="{043E59EE-C5F1-C827-0DCE-5484223CB3E0}"/>
          </ac:spMkLst>
        </pc:spChg>
        <pc:spChg chg="add mod">
          <ac:chgData name="Yuki Honda" userId="48deac19-f276-46d7-a9e8-05f4bdf5df5d" providerId="ADAL" clId="{858B41CA-4B77-41AF-83CD-4E72608D8E96}" dt="2024-03-29T15:17:14.717" v="4620" actId="13822"/>
          <ac:spMkLst>
            <pc:docMk/>
            <pc:sldMk cId="1553190909" sldId="8890"/>
            <ac:spMk id="11" creationId="{DE4F266C-11D5-6617-8AFE-37A51E17CAA4}"/>
          </ac:spMkLst>
        </pc:spChg>
        <pc:spChg chg="add del mod">
          <ac:chgData name="Yuki Honda" userId="48deac19-f276-46d7-a9e8-05f4bdf5df5d" providerId="ADAL" clId="{858B41CA-4B77-41AF-83CD-4E72608D8E96}" dt="2024-03-29T15:17:45.747" v="4650"/>
          <ac:spMkLst>
            <pc:docMk/>
            <pc:sldMk cId="1553190909" sldId="8890"/>
            <ac:spMk id="12" creationId="{3C3BD06A-D368-FCAE-9C71-8ABE326309B2}"/>
          </ac:spMkLst>
        </pc:spChg>
        <pc:spChg chg="del">
          <ac:chgData name="Yuki Honda" userId="48deac19-f276-46d7-a9e8-05f4bdf5df5d" providerId="ADAL" clId="{858B41CA-4B77-41AF-83CD-4E72608D8E96}" dt="2024-03-29T15:05:10.554" v="4397" actId="21"/>
          <ac:spMkLst>
            <pc:docMk/>
            <pc:sldMk cId="1553190909" sldId="8890"/>
            <ac:spMk id="14" creationId="{DCED7805-9E15-0490-A99F-5B4D13DEDBB1}"/>
          </ac:spMkLst>
        </pc:spChg>
        <pc:spChg chg="del">
          <ac:chgData name="Yuki Honda" userId="48deac19-f276-46d7-a9e8-05f4bdf5df5d" providerId="ADAL" clId="{858B41CA-4B77-41AF-83CD-4E72608D8E96}" dt="2024-03-29T15:04:19.306" v="4336" actId="21"/>
          <ac:spMkLst>
            <pc:docMk/>
            <pc:sldMk cId="1553190909" sldId="8890"/>
            <ac:spMk id="15" creationId="{EFA3D57A-894E-3644-F223-0A6E718B44D3}"/>
          </ac:spMkLst>
        </pc:spChg>
        <pc:spChg chg="add mod">
          <ac:chgData name="Yuki Honda" userId="48deac19-f276-46d7-a9e8-05f4bdf5df5d" providerId="ADAL" clId="{858B41CA-4B77-41AF-83CD-4E72608D8E96}" dt="2024-03-29T15:17:45.202" v="4648" actId="13822"/>
          <ac:spMkLst>
            <pc:docMk/>
            <pc:sldMk cId="1553190909" sldId="8890"/>
            <ac:spMk id="16" creationId="{2E775F06-D045-4808-A91E-8AA9F4DC68F7}"/>
          </ac:spMkLst>
        </pc:spChg>
        <pc:grpChg chg="add mod">
          <ac:chgData name="Yuki Honda" userId="48deac19-f276-46d7-a9e8-05f4bdf5df5d" providerId="ADAL" clId="{858B41CA-4B77-41AF-83CD-4E72608D8E96}" dt="2024-03-29T15:05:19.304" v="4399" actId="1076"/>
          <ac:grpSpMkLst>
            <pc:docMk/>
            <pc:sldMk cId="1553190909" sldId="8890"/>
            <ac:grpSpMk id="7" creationId="{8D475297-6F10-8118-27BA-62D262C76EB3}"/>
          </ac:grpSpMkLst>
        </pc:grpChg>
        <pc:picChg chg="add mod">
          <ac:chgData name="Yuki Honda" userId="48deac19-f276-46d7-a9e8-05f4bdf5df5d" providerId="ADAL" clId="{858B41CA-4B77-41AF-83CD-4E72608D8E96}" dt="2024-03-29T15:05:17.165" v="4398" actId="164"/>
          <ac:picMkLst>
            <pc:docMk/>
            <pc:sldMk cId="1553190909" sldId="8890"/>
            <ac:picMk id="3" creationId="{F94ADFFC-018A-02FE-AFA7-B9FB4874259B}"/>
          </ac:picMkLst>
        </pc:picChg>
        <pc:picChg chg="add mod">
          <ac:chgData name="Yuki Honda" userId="48deac19-f276-46d7-a9e8-05f4bdf5df5d" providerId="ADAL" clId="{858B41CA-4B77-41AF-83CD-4E72608D8E96}" dt="2024-03-29T15:05:17.165" v="4398" actId="164"/>
          <ac:picMkLst>
            <pc:docMk/>
            <pc:sldMk cId="1553190909" sldId="8890"/>
            <ac:picMk id="5" creationId="{46E3ECD5-435C-9694-45E2-CC7192BF7372}"/>
          </ac:picMkLst>
        </pc:picChg>
        <pc:picChg chg="del">
          <ac:chgData name="Yuki Honda" userId="48deac19-f276-46d7-a9e8-05f4bdf5df5d" providerId="ADAL" clId="{858B41CA-4B77-41AF-83CD-4E72608D8E96}" dt="2024-03-29T15:02:32.660" v="4330" actId="478"/>
          <ac:picMkLst>
            <pc:docMk/>
            <pc:sldMk cId="1553190909" sldId="8890"/>
            <ac:picMk id="9" creationId="{26CEE623-CF18-BA86-6CF3-DA7950A21369}"/>
          </ac:picMkLst>
        </pc:picChg>
        <pc:picChg chg="del">
          <ac:chgData name="Yuki Honda" userId="48deac19-f276-46d7-a9e8-05f4bdf5df5d" providerId="ADAL" clId="{858B41CA-4B77-41AF-83CD-4E72608D8E96}" dt="2024-03-29T15:02:34.692" v="4331" actId="478"/>
          <ac:picMkLst>
            <pc:docMk/>
            <pc:sldMk cId="1553190909" sldId="8890"/>
            <ac:picMk id="13" creationId="{7190D8E3-131B-A4D5-2641-3BCBF5D94095}"/>
          </ac:picMkLst>
        </pc:picChg>
        <pc:picChg chg="add mod">
          <ac:chgData name="Yuki Honda" userId="48deac19-f276-46d7-a9e8-05f4bdf5df5d" providerId="ADAL" clId="{858B41CA-4B77-41AF-83CD-4E72608D8E96}" dt="2024-03-29T15:14:03.307" v="4406" actId="1076"/>
          <ac:picMkLst>
            <pc:docMk/>
            <pc:sldMk cId="1553190909" sldId="8890"/>
            <ac:picMk id="2050" creationId="{E3D798D3-DAAC-18B8-5776-B11433AE360C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Yuki Honda" userId="48deac19-f276-46d7-a9e8-05f4bdf5df5d" providerId="ADAL" clId="{858B41CA-4B77-41AF-83CD-4E72608D8E96}" dt="2024-04-03T09:26:45.522" v="7543"/>
              <pc2:cmMkLst xmlns:pc2="http://schemas.microsoft.com/office/powerpoint/2019/9/main/command">
                <pc:docMk/>
                <pc:sldMk cId="1553190909" sldId="8890"/>
                <pc2:cmMk id="{7014C94D-4A93-400A-B332-8F0A94BE8E80}"/>
              </pc2:cmMkLst>
            </pc226:cmChg>
          </p:ext>
        </pc:extLst>
      </pc:sldChg>
      <pc:sldChg chg="modSp del mod ord">
        <pc:chgData name="Yuki Honda" userId="48deac19-f276-46d7-a9e8-05f4bdf5df5d" providerId="ADAL" clId="{858B41CA-4B77-41AF-83CD-4E72608D8E96}" dt="2024-04-03T09:27:01.914" v="7544" actId="2696"/>
        <pc:sldMkLst>
          <pc:docMk/>
          <pc:sldMk cId="1514748910" sldId="8891"/>
        </pc:sldMkLst>
        <pc:spChg chg="mod">
          <ac:chgData name="Yuki Honda" userId="48deac19-f276-46d7-a9e8-05f4bdf5df5d" providerId="ADAL" clId="{858B41CA-4B77-41AF-83CD-4E72608D8E96}" dt="2024-03-29T15:49:33.378" v="4899" actId="20577"/>
          <ac:spMkLst>
            <pc:docMk/>
            <pc:sldMk cId="1514748910" sldId="8891"/>
            <ac:spMk id="4" creationId="{6766C92C-A87C-E7A1-3899-CDEFE76956E7}"/>
          </ac:spMkLst>
        </pc:spChg>
        <pc:spChg chg="mod">
          <ac:chgData name="Yuki Honda" userId="48deac19-f276-46d7-a9e8-05f4bdf5df5d" providerId="ADAL" clId="{858B41CA-4B77-41AF-83CD-4E72608D8E96}" dt="2024-03-29T16:02:18.365" v="4966" actId="207"/>
          <ac:spMkLst>
            <pc:docMk/>
            <pc:sldMk cId="1514748910" sldId="8891"/>
            <ac:spMk id="6" creationId="{5A0CF7AF-A6BE-00EB-3FA1-166B041E9C1F}"/>
          </ac:spMkLst>
        </pc:spChg>
      </pc:sldChg>
      <pc:sldChg chg="modSp del mod ord">
        <pc:chgData name="Yuki Honda" userId="48deac19-f276-46d7-a9e8-05f4bdf5df5d" providerId="ADAL" clId="{858B41CA-4B77-41AF-83CD-4E72608D8E96}" dt="2024-04-03T09:27:01.914" v="7544" actId="2696"/>
        <pc:sldMkLst>
          <pc:docMk/>
          <pc:sldMk cId="309022249" sldId="8892"/>
        </pc:sldMkLst>
        <pc:spChg chg="mod">
          <ac:chgData name="Yuki Honda" userId="48deac19-f276-46d7-a9e8-05f4bdf5df5d" providerId="ADAL" clId="{858B41CA-4B77-41AF-83CD-4E72608D8E96}" dt="2024-03-29T15:50:16.699" v="4906" actId="1076"/>
          <ac:spMkLst>
            <pc:docMk/>
            <pc:sldMk cId="309022249" sldId="8892"/>
            <ac:spMk id="5" creationId="{FCFB3C48-B52E-4BBF-2462-F3F909295678}"/>
          </ac:spMkLst>
        </pc:spChg>
        <pc:spChg chg="mod">
          <ac:chgData name="Yuki Honda" userId="48deac19-f276-46d7-a9e8-05f4bdf5df5d" providerId="ADAL" clId="{858B41CA-4B77-41AF-83CD-4E72608D8E96}" dt="2024-03-29T15:50:05.298" v="4904" actId="1076"/>
          <ac:spMkLst>
            <pc:docMk/>
            <pc:sldMk cId="309022249" sldId="8892"/>
            <ac:spMk id="11" creationId="{64AEA56A-06CE-071B-2BD9-B13DB4289926}"/>
          </ac:spMkLst>
        </pc:spChg>
      </pc:sldChg>
      <pc:sldChg chg="addSp delSp modSp mod">
        <pc:chgData name="Yuki Honda" userId="48deac19-f276-46d7-a9e8-05f4bdf5df5d" providerId="ADAL" clId="{858B41CA-4B77-41AF-83CD-4E72608D8E96}" dt="2024-03-29T16:04:52.329" v="5097" actId="1076"/>
        <pc:sldMkLst>
          <pc:docMk/>
          <pc:sldMk cId="918639463" sldId="8893"/>
        </pc:sldMkLst>
        <pc:spChg chg="add mod">
          <ac:chgData name="Yuki Honda" userId="48deac19-f276-46d7-a9e8-05f4bdf5df5d" providerId="ADAL" clId="{858B41CA-4B77-41AF-83CD-4E72608D8E96}" dt="2024-03-29T16:04:05.072" v="5085" actId="1037"/>
          <ac:spMkLst>
            <pc:docMk/>
            <pc:sldMk cId="918639463" sldId="8893"/>
            <ac:spMk id="2" creationId="{4C4B6E0B-A796-4E5F-06E7-2483AE5CD4EE}"/>
          </ac:spMkLst>
        </pc:spChg>
        <pc:spChg chg="add del mod">
          <ac:chgData name="Yuki Honda" userId="48deac19-f276-46d7-a9e8-05f4bdf5df5d" providerId="ADAL" clId="{858B41CA-4B77-41AF-83CD-4E72608D8E96}" dt="2024-03-29T16:03:45.810" v="4991" actId="21"/>
          <ac:spMkLst>
            <pc:docMk/>
            <pc:sldMk cId="918639463" sldId="8893"/>
            <ac:spMk id="5" creationId="{2903C67C-C943-67DA-FC1D-9CC7B3D157FF}"/>
          </ac:spMkLst>
        </pc:spChg>
        <pc:spChg chg="mod">
          <ac:chgData name="Yuki Honda" userId="48deac19-f276-46d7-a9e8-05f4bdf5df5d" providerId="ADAL" clId="{858B41CA-4B77-41AF-83CD-4E72608D8E96}" dt="2024-03-29T16:03:05.101" v="4977" actId="20577"/>
          <ac:spMkLst>
            <pc:docMk/>
            <pc:sldMk cId="918639463" sldId="8893"/>
            <ac:spMk id="6" creationId="{5A0CF7AF-A6BE-00EB-3FA1-166B041E9C1F}"/>
          </ac:spMkLst>
        </pc:spChg>
        <pc:spChg chg="add mod">
          <ac:chgData name="Yuki Honda" userId="48deac19-f276-46d7-a9e8-05f4bdf5df5d" providerId="ADAL" clId="{858B41CA-4B77-41AF-83CD-4E72608D8E96}" dt="2024-03-29T16:04:52.329" v="5097" actId="1076"/>
          <ac:spMkLst>
            <pc:docMk/>
            <pc:sldMk cId="918639463" sldId="8893"/>
            <ac:spMk id="7" creationId="{470127E5-93B9-8F28-7AD9-FFC3078208ED}"/>
          </ac:spMkLst>
        </pc:spChg>
        <pc:spChg chg="add mod">
          <ac:chgData name="Yuki Honda" userId="48deac19-f276-46d7-a9e8-05f4bdf5df5d" providerId="ADAL" clId="{858B41CA-4B77-41AF-83CD-4E72608D8E96}" dt="2024-03-29T16:04:40.037" v="5094" actId="1076"/>
          <ac:spMkLst>
            <pc:docMk/>
            <pc:sldMk cId="918639463" sldId="8893"/>
            <ac:spMk id="8" creationId="{FF02FB2D-E23C-C49D-4280-7AC17A30DCB6}"/>
          </ac:spMkLst>
        </pc:spChg>
        <pc:picChg chg="add mod">
          <ac:chgData name="Yuki Honda" userId="48deac19-f276-46d7-a9e8-05f4bdf5df5d" providerId="ADAL" clId="{858B41CA-4B77-41AF-83CD-4E72608D8E96}" dt="2024-03-29T16:04:05.072" v="5085" actId="1037"/>
          <ac:picMkLst>
            <pc:docMk/>
            <pc:sldMk cId="918639463" sldId="8893"/>
            <ac:picMk id="3" creationId="{E5A81A05-98A7-59E5-1940-CE387AEB11D9}"/>
          </ac:picMkLst>
        </pc:picChg>
      </pc:sldChg>
      <pc:sldChg chg="addSp delSp modSp mod">
        <pc:chgData name="Yuki Honda" userId="48deac19-f276-46d7-a9e8-05f4bdf5df5d" providerId="ADAL" clId="{858B41CA-4B77-41AF-83CD-4E72608D8E96}" dt="2024-03-29T16:12:39.194" v="5166" actId="1076"/>
        <pc:sldMkLst>
          <pc:docMk/>
          <pc:sldMk cId="563652369" sldId="8894"/>
        </pc:sldMkLst>
        <pc:spChg chg="add del mod">
          <ac:chgData name="Yuki Honda" userId="48deac19-f276-46d7-a9e8-05f4bdf5df5d" providerId="ADAL" clId="{858B41CA-4B77-41AF-83CD-4E72608D8E96}" dt="2024-03-29T16:09:18.024" v="5149" actId="21"/>
          <ac:spMkLst>
            <pc:docMk/>
            <pc:sldMk cId="563652369" sldId="8894"/>
            <ac:spMk id="3" creationId="{1830AB0E-134F-B9FD-140C-A78EDD016350}"/>
          </ac:spMkLst>
        </pc:spChg>
        <pc:spChg chg="mod">
          <ac:chgData name="Yuki Honda" userId="48deac19-f276-46d7-a9e8-05f4bdf5df5d" providerId="ADAL" clId="{858B41CA-4B77-41AF-83CD-4E72608D8E96}" dt="2024-03-29T16:09:49.462" v="5156" actId="14100"/>
          <ac:spMkLst>
            <pc:docMk/>
            <pc:sldMk cId="563652369" sldId="8894"/>
            <ac:spMk id="6" creationId="{5A0CF7AF-A6BE-00EB-3FA1-166B041E9C1F}"/>
          </ac:spMkLst>
        </pc:spChg>
        <pc:picChg chg="add mod modCrop">
          <ac:chgData name="Yuki Honda" userId="48deac19-f276-46d7-a9e8-05f4bdf5df5d" providerId="ADAL" clId="{858B41CA-4B77-41AF-83CD-4E72608D8E96}" dt="2024-03-29T16:09:51.148" v="5157" actId="1076"/>
          <ac:picMkLst>
            <pc:docMk/>
            <pc:sldMk cId="563652369" sldId="8894"/>
            <ac:picMk id="2" creationId="{00351C08-5E6A-2701-D27D-77F8ACB8EDED}"/>
          </ac:picMkLst>
        </pc:picChg>
        <pc:picChg chg="add mod">
          <ac:chgData name="Yuki Honda" userId="48deac19-f276-46d7-a9e8-05f4bdf5df5d" providerId="ADAL" clId="{858B41CA-4B77-41AF-83CD-4E72608D8E96}" dt="2024-03-29T16:10:29.684" v="5163" actId="1440"/>
          <ac:picMkLst>
            <pc:docMk/>
            <pc:sldMk cId="563652369" sldId="8894"/>
            <ac:picMk id="5" creationId="{5808957D-5122-B788-B1D7-62D8185F0552}"/>
          </ac:picMkLst>
        </pc:picChg>
        <pc:picChg chg="add mod">
          <ac:chgData name="Yuki Honda" userId="48deac19-f276-46d7-a9e8-05f4bdf5df5d" providerId="ADAL" clId="{858B41CA-4B77-41AF-83CD-4E72608D8E96}" dt="2024-03-29T16:12:39.194" v="5166" actId="1076"/>
          <ac:picMkLst>
            <pc:docMk/>
            <pc:sldMk cId="563652369" sldId="8894"/>
            <ac:picMk id="8" creationId="{53975D63-F2DA-783B-D219-6B967FA49B67}"/>
          </ac:picMkLst>
        </pc:picChg>
      </pc:sldChg>
      <pc:sldChg chg="addSp modSp mod">
        <pc:chgData name="Yuki Honda" userId="48deac19-f276-46d7-a9e8-05f4bdf5df5d" providerId="ADAL" clId="{858B41CA-4B77-41AF-83CD-4E72608D8E96}" dt="2024-03-29T16:19:00.469" v="5195" actId="115"/>
        <pc:sldMkLst>
          <pc:docMk/>
          <pc:sldMk cId="352283848" sldId="8895"/>
        </pc:sldMkLst>
        <pc:spChg chg="add mod">
          <ac:chgData name="Yuki Honda" userId="48deac19-f276-46d7-a9e8-05f4bdf5df5d" providerId="ADAL" clId="{858B41CA-4B77-41AF-83CD-4E72608D8E96}" dt="2024-03-29T16:18:20.094" v="5189" actId="1582"/>
          <ac:spMkLst>
            <pc:docMk/>
            <pc:sldMk cId="352283848" sldId="8895"/>
            <ac:spMk id="5" creationId="{805B225E-ABAB-9175-F0A3-DB18F8B739A1}"/>
          </ac:spMkLst>
        </pc:spChg>
        <pc:spChg chg="mod">
          <ac:chgData name="Yuki Honda" userId="48deac19-f276-46d7-a9e8-05f4bdf5df5d" providerId="ADAL" clId="{858B41CA-4B77-41AF-83CD-4E72608D8E96}" dt="2024-03-29T16:19:00.469" v="5195" actId="115"/>
          <ac:spMkLst>
            <pc:docMk/>
            <pc:sldMk cId="352283848" sldId="8895"/>
            <ac:spMk id="6" creationId="{5A0CF7AF-A6BE-00EB-3FA1-166B041E9C1F}"/>
          </ac:spMkLst>
        </pc:spChg>
        <pc:picChg chg="add mod">
          <ac:chgData name="Yuki Honda" userId="48deac19-f276-46d7-a9e8-05f4bdf5df5d" providerId="ADAL" clId="{858B41CA-4B77-41AF-83CD-4E72608D8E96}" dt="2024-03-29T16:18:36.478" v="5190" actId="1440"/>
          <ac:picMkLst>
            <pc:docMk/>
            <pc:sldMk cId="352283848" sldId="8895"/>
            <ac:picMk id="3" creationId="{9474EC36-B049-4550-4323-96C31D8C1E91}"/>
          </ac:picMkLst>
        </pc:picChg>
      </pc:sldChg>
      <pc:sldChg chg="modSp mod">
        <pc:chgData name="Yuki Honda" userId="48deac19-f276-46d7-a9e8-05f4bdf5df5d" providerId="ADAL" clId="{858B41CA-4B77-41AF-83CD-4E72608D8E96}" dt="2024-03-29T16:27:24.380" v="5280" actId="20577"/>
        <pc:sldMkLst>
          <pc:docMk/>
          <pc:sldMk cId="1169651846" sldId="8896"/>
        </pc:sldMkLst>
        <pc:spChg chg="mod">
          <ac:chgData name="Yuki Honda" userId="48deac19-f276-46d7-a9e8-05f4bdf5df5d" providerId="ADAL" clId="{858B41CA-4B77-41AF-83CD-4E72608D8E96}" dt="2024-03-29T16:27:24.380" v="5280" actId="20577"/>
          <ac:spMkLst>
            <pc:docMk/>
            <pc:sldMk cId="1169651846" sldId="8896"/>
            <ac:spMk id="6" creationId="{5A0CF7AF-A6BE-00EB-3FA1-166B041E9C1F}"/>
          </ac:spMkLst>
        </pc:spChg>
      </pc:sldChg>
      <pc:sldChg chg="addSp modSp mod">
        <pc:chgData name="Yuki Honda" userId="48deac19-f276-46d7-a9e8-05f4bdf5df5d" providerId="ADAL" clId="{858B41CA-4B77-41AF-83CD-4E72608D8E96}" dt="2024-03-29T16:54:08.584" v="5842" actId="1076"/>
        <pc:sldMkLst>
          <pc:docMk/>
          <pc:sldMk cId="841120337" sldId="8897"/>
        </pc:sldMkLst>
        <pc:spChg chg="mod">
          <ac:chgData name="Yuki Honda" userId="48deac19-f276-46d7-a9e8-05f4bdf5df5d" providerId="ADAL" clId="{858B41CA-4B77-41AF-83CD-4E72608D8E96}" dt="2024-03-29T16:52:51.912" v="5834" actId="20577"/>
          <ac:spMkLst>
            <pc:docMk/>
            <pc:sldMk cId="841120337" sldId="8897"/>
            <ac:spMk id="6" creationId="{5A0CF7AF-A6BE-00EB-3FA1-166B041E9C1F}"/>
          </ac:spMkLst>
        </pc:spChg>
        <pc:picChg chg="add mod">
          <ac:chgData name="Yuki Honda" userId="48deac19-f276-46d7-a9e8-05f4bdf5df5d" providerId="ADAL" clId="{858B41CA-4B77-41AF-83CD-4E72608D8E96}" dt="2024-03-29T16:54:02.886" v="5840" actId="1076"/>
          <ac:picMkLst>
            <pc:docMk/>
            <pc:sldMk cId="841120337" sldId="8897"/>
            <ac:picMk id="4" creationId="{38C6EEC8-0783-548C-A282-AA3C9EA23948}"/>
          </ac:picMkLst>
        </pc:picChg>
        <pc:picChg chg="add mod">
          <ac:chgData name="Yuki Honda" userId="48deac19-f276-46d7-a9e8-05f4bdf5df5d" providerId="ADAL" clId="{858B41CA-4B77-41AF-83CD-4E72608D8E96}" dt="2024-03-29T16:54:08.584" v="5842" actId="1076"/>
          <ac:picMkLst>
            <pc:docMk/>
            <pc:sldMk cId="841120337" sldId="8897"/>
            <ac:picMk id="7" creationId="{1EC1D45E-6A74-D3D6-B6BC-742A9577FD20}"/>
          </ac:picMkLst>
        </pc:picChg>
      </pc:sldChg>
      <pc:sldChg chg="addSp modSp mod chgLayout">
        <pc:chgData name="Yuki Honda" userId="48deac19-f276-46d7-a9e8-05f4bdf5df5d" providerId="ADAL" clId="{858B41CA-4B77-41AF-83CD-4E72608D8E96}" dt="2024-03-29T17:24:35.762" v="6521" actId="14100"/>
        <pc:sldMkLst>
          <pc:docMk/>
          <pc:sldMk cId="1012276821" sldId="8898"/>
        </pc:sldMkLst>
        <pc:spChg chg="mod">
          <ac:chgData name="Yuki Honda" userId="48deac19-f276-46d7-a9e8-05f4bdf5df5d" providerId="ADAL" clId="{858B41CA-4B77-41AF-83CD-4E72608D8E96}" dt="2024-03-29T16:58:11.237" v="6055" actId="27636"/>
          <ac:spMkLst>
            <pc:docMk/>
            <pc:sldMk cId="1012276821" sldId="8898"/>
            <ac:spMk id="2" creationId="{493E7D8E-AA00-80A8-E07B-1EBC4CA25265}"/>
          </ac:spMkLst>
        </pc:spChg>
        <pc:spChg chg="add mod ord">
          <ac:chgData name="Yuki Honda" userId="48deac19-f276-46d7-a9e8-05f4bdf5df5d" providerId="ADAL" clId="{858B41CA-4B77-41AF-83CD-4E72608D8E96}" dt="2024-03-29T17:04:38.816" v="6101" actId="20577"/>
          <ac:spMkLst>
            <pc:docMk/>
            <pc:sldMk cId="1012276821" sldId="8898"/>
            <ac:spMk id="3" creationId="{A688F132-9364-2D1C-3E97-529594CB98C9}"/>
          </ac:spMkLst>
        </pc:spChg>
        <pc:spChg chg="mod ord">
          <ac:chgData name="Yuki Honda" userId="48deac19-f276-46d7-a9e8-05f4bdf5df5d" providerId="ADAL" clId="{858B41CA-4B77-41AF-83CD-4E72608D8E96}" dt="2024-03-29T17:24:35.762" v="6521" actId="14100"/>
          <ac:spMkLst>
            <pc:docMk/>
            <pc:sldMk cId="1012276821" sldId="8898"/>
            <ac:spMk id="4" creationId="{6766C92C-A87C-E7A1-3899-CDEFE76956E7}"/>
          </ac:spMkLst>
        </pc:spChg>
      </pc:sldChg>
      <pc:sldChg chg="del">
        <pc:chgData name="Yuki Honda" userId="48deac19-f276-46d7-a9e8-05f4bdf5df5d" providerId="ADAL" clId="{858B41CA-4B77-41AF-83CD-4E72608D8E96}" dt="2024-03-29T17:02:43.591" v="6088" actId="2696"/>
        <pc:sldMkLst>
          <pc:docMk/>
          <pc:sldMk cId="2250551202" sldId="8899"/>
        </pc:sldMkLst>
      </pc:sldChg>
      <pc:sldChg chg="del">
        <pc:chgData name="Yuki Honda" userId="48deac19-f276-46d7-a9e8-05f4bdf5df5d" providerId="ADAL" clId="{858B41CA-4B77-41AF-83CD-4E72608D8E96}" dt="2024-03-29T17:02:43.591" v="6088" actId="2696"/>
        <pc:sldMkLst>
          <pc:docMk/>
          <pc:sldMk cId="175699065" sldId="8900"/>
        </pc:sldMkLst>
      </pc:sldChg>
      <pc:sldChg chg="modSp mod">
        <pc:chgData name="Yuki Honda" userId="48deac19-f276-46d7-a9e8-05f4bdf5df5d" providerId="ADAL" clId="{858B41CA-4B77-41AF-83CD-4E72608D8E96}" dt="2024-03-29T17:24:49.595" v="6524" actId="14100"/>
        <pc:sldMkLst>
          <pc:docMk/>
          <pc:sldMk cId="2419683072" sldId="8901"/>
        </pc:sldMkLst>
        <pc:spChg chg="mod">
          <ac:chgData name="Yuki Honda" userId="48deac19-f276-46d7-a9e8-05f4bdf5df5d" providerId="ADAL" clId="{858B41CA-4B77-41AF-83CD-4E72608D8E96}" dt="2024-03-29T17:11:44.970" v="6256" actId="27636"/>
          <ac:spMkLst>
            <pc:docMk/>
            <pc:sldMk cId="2419683072" sldId="8901"/>
            <ac:spMk id="3" creationId="{A688F132-9364-2D1C-3E97-529594CB98C9}"/>
          </ac:spMkLst>
        </pc:spChg>
        <pc:spChg chg="mod">
          <ac:chgData name="Yuki Honda" userId="48deac19-f276-46d7-a9e8-05f4bdf5df5d" providerId="ADAL" clId="{858B41CA-4B77-41AF-83CD-4E72608D8E96}" dt="2024-03-29T17:24:49.595" v="6524" actId="14100"/>
          <ac:spMkLst>
            <pc:docMk/>
            <pc:sldMk cId="2419683072" sldId="8901"/>
            <ac:spMk id="4" creationId="{6766C92C-A87C-E7A1-3899-CDEFE76956E7}"/>
          </ac:spMkLst>
        </pc:spChg>
      </pc:sldChg>
      <pc:sldChg chg="addSp delSp modSp add del mod setBg">
        <pc:chgData name="Yuki Honda" userId="48deac19-f276-46d7-a9e8-05f4bdf5df5d" providerId="ADAL" clId="{858B41CA-4B77-41AF-83CD-4E72608D8E96}" dt="2024-03-29T17:56:12.656" v="7003" actId="2696"/>
        <pc:sldMkLst>
          <pc:docMk/>
          <pc:sldMk cId="2155044475" sldId="8902"/>
        </pc:sldMkLst>
        <pc:spChg chg="del">
          <ac:chgData name="Yuki Honda" userId="48deac19-f276-46d7-a9e8-05f4bdf5df5d" providerId="ADAL" clId="{858B41CA-4B77-41AF-83CD-4E72608D8E96}" dt="2024-03-29T17:55:38.406" v="6999" actId="21"/>
          <ac:spMkLst>
            <pc:docMk/>
            <pc:sldMk cId="2155044475" sldId="8902"/>
            <ac:spMk id="2" creationId="{493E7D8E-AA00-80A8-E07B-1EBC4CA25265}"/>
          </ac:spMkLst>
        </pc:spChg>
        <pc:spChg chg="mod">
          <ac:chgData name="Yuki Honda" userId="48deac19-f276-46d7-a9e8-05f4bdf5df5d" providerId="ADAL" clId="{858B41CA-4B77-41AF-83CD-4E72608D8E96}" dt="2024-03-29T17:23:28.830" v="6517" actId="20577"/>
          <ac:spMkLst>
            <pc:docMk/>
            <pc:sldMk cId="2155044475" sldId="8902"/>
            <ac:spMk id="3" creationId="{A688F132-9364-2D1C-3E97-529594CB98C9}"/>
          </ac:spMkLst>
        </pc:spChg>
        <pc:spChg chg="mod">
          <ac:chgData name="Yuki Honda" userId="48deac19-f276-46d7-a9e8-05f4bdf5df5d" providerId="ADAL" clId="{858B41CA-4B77-41AF-83CD-4E72608D8E96}" dt="2024-03-29T17:24:58.044" v="6525" actId="403"/>
          <ac:spMkLst>
            <pc:docMk/>
            <pc:sldMk cId="2155044475" sldId="8902"/>
            <ac:spMk id="4" creationId="{6766C92C-A87C-E7A1-3899-CDEFE76956E7}"/>
          </ac:spMkLst>
        </pc:spChg>
        <pc:spChg chg="add mod">
          <ac:chgData name="Yuki Honda" userId="48deac19-f276-46d7-a9e8-05f4bdf5df5d" providerId="ADAL" clId="{858B41CA-4B77-41AF-83CD-4E72608D8E96}" dt="2024-03-29T17:14:58.516" v="6269" actId="1076"/>
          <ac:spMkLst>
            <pc:docMk/>
            <pc:sldMk cId="2155044475" sldId="8902"/>
            <ac:spMk id="5" creationId="{7DFF7A3C-62E0-AC51-7C62-0F305899A8B7}"/>
          </ac:spMkLst>
        </pc:spChg>
        <pc:picChg chg="add mod">
          <ac:chgData name="Yuki Honda" userId="48deac19-f276-46d7-a9e8-05f4bdf5df5d" providerId="ADAL" clId="{858B41CA-4B77-41AF-83CD-4E72608D8E96}" dt="2024-03-29T17:14:31.697" v="6265" actId="1076"/>
          <ac:picMkLst>
            <pc:docMk/>
            <pc:sldMk cId="2155044475" sldId="8902"/>
            <ac:picMk id="4098" creationId="{B38FF82D-ABC2-E52E-0F4E-A86933E8055D}"/>
          </ac:picMkLst>
        </pc:picChg>
        <pc:picChg chg="add del">
          <ac:chgData name="Yuki Honda" userId="48deac19-f276-46d7-a9e8-05f4bdf5df5d" providerId="ADAL" clId="{858B41CA-4B77-41AF-83CD-4E72608D8E96}" dt="2024-03-29T17:14:43.288" v="6267"/>
          <ac:picMkLst>
            <pc:docMk/>
            <pc:sldMk cId="2155044475" sldId="8902"/>
            <ac:picMk id="4100" creationId="{5E3BB381-9B84-45E4-C346-CD1982E45668}"/>
          </ac:picMkLst>
        </pc:picChg>
      </pc:sldChg>
      <pc:sldChg chg="addSp delSp modSp mod">
        <pc:chgData name="Yuki Honda" userId="48deac19-f276-46d7-a9e8-05f4bdf5df5d" providerId="ADAL" clId="{858B41CA-4B77-41AF-83CD-4E72608D8E96}" dt="2024-03-29T18:14:20.289" v="7191" actId="20577"/>
        <pc:sldMkLst>
          <pc:docMk/>
          <pc:sldMk cId="1267075762" sldId="8903"/>
        </pc:sldMkLst>
        <pc:spChg chg="del">
          <ac:chgData name="Yuki Honda" userId="48deac19-f276-46d7-a9e8-05f4bdf5df5d" providerId="ADAL" clId="{858B41CA-4B77-41AF-83CD-4E72608D8E96}" dt="2024-03-29T17:17:32.369" v="6279" actId="21"/>
          <ac:spMkLst>
            <pc:docMk/>
            <pc:sldMk cId="1267075762" sldId="8903"/>
            <ac:spMk id="3" creationId="{A688F132-9364-2D1C-3E97-529594CB98C9}"/>
          </ac:spMkLst>
        </pc:spChg>
        <pc:spChg chg="del">
          <ac:chgData name="Yuki Honda" userId="48deac19-f276-46d7-a9e8-05f4bdf5df5d" providerId="ADAL" clId="{858B41CA-4B77-41AF-83CD-4E72608D8E96}" dt="2024-03-29T17:25:23.532" v="6527" actId="478"/>
          <ac:spMkLst>
            <pc:docMk/>
            <pc:sldMk cId="1267075762" sldId="8903"/>
            <ac:spMk id="4" creationId="{6766C92C-A87C-E7A1-3899-CDEFE76956E7}"/>
          </ac:spMkLst>
        </pc:spChg>
        <pc:spChg chg="add mod">
          <ac:chgData name="Yuki Honda" userId="48deac19-f276-46d7-a9e8-05f4bdf5df5d" providerId="ADAL" clId="{858B41CA-4B77-41AF-83CD-4E72608D8E96}" dt="2024-03-29T17:17:29.304" v="6278" actId="164"/>
          <ac:spMkLst>
            <pc:docMk/>
            <pc:sldMk cId="1267075762" sldId="8903"/>
            <ac:spMk id="9" creationId="{EE815B44-FA90-6D36-C6AB-2C80F145A0B5}"/>
          </ac:spMkLst>
        </pc:spChg>
        <pc:spChg chg="add mod">
          <ac:chgData name="Yuki Honda" userId="48deac19-f276-46d7-a9e8-05f4bdf5df5d" providerId="ADAL" clId="{858B41CA-4B77-41AF-83CD-4E72608D8E96}" dt="2024-03-29T17:17:29.304" v="6278" actId="164"/>
          <ac:spMkLst>
            <pc:docMk/>
            <pc:sldMk cId="1267075762" sldId="8903"/>
            <ac:spMk id="10" creationId="{1B98639C-9E48-42CE-02EA-F13EFABE79C2}"/>
          </ac:spMkLst>
        </pc:spChg>
        <pc:spChg chg="add mod">
          <ac:chgData name="Yuki Honda" userId="48deac19-f276-46d7-a9e8-05f4bdf5df5d" providerId="ADAL" clId="{858B41CA-4B77-41AF-83CD-4E72608D8E96}" dt="2024-03-29T17:17:29.304" v="6278" actId="164"/>
          <ac:spMkLst>
            <pc:docMk/>
            <pc:sldMk cId="1267075762" sldId="8903"/>
            <ac:spMk id="11" creationId="{81DEAB65-74CD-ED06-5CFC-63B3ED2A34BE}"/>
          </ac:spMkLst>
        </pc:spChg>
        <pc:spChg chg="add mod">
          <ac:chgData name="Yuki Honda" userId="48deac19-f276-46d7-a9e8-05f4bdf5df5d" providerId="ADAL" clId="{858B41CA-4B77-41AF-83CD-4E72608D8E96}" dt="2024-03-29T17:17:29.304" v="6278" actId="164"/>
          <ac:spMkLst>
            <pc:docMk/>
            <pc:sldMk cId="1267075762" sldId="8903"/>
            <ac:spMk id="12" creationId="{230554CC-695E-7301-5E8C-B52825252518}"/>
          </ac:spMkLst>
        </pc:spChg>
        <pc:spChg chg="add mod">
          <ac:chgData name="Yuki Honda" userId="48deac19-f276-46d7-a9e8-05f4bdf5df5d" providerId="ADAL" clId="{858B41CA-4B77-41AF-83CD-4E72608D8E96}" dt="2024-03-29T17:17:29.304" v="6278" actId="164"/>
          <ac:spMkLst>
            <pc:docMk/>
            <pc:sldMk cId="1267075762" sldId="8903"/>
            <ac:spMk id="13" creationId="{88C0968F-94E7-AA91-7BDC-3AD198C9C7AB}"/>
          </ac:spMkLst>
        </pc:spChg>
        <pc:spChg chg="add mod">
          <ac:chgData name="Yuki Honda" userId="48deac19-f276-46d7-a9e8-05f4bdf5df5d" providerId="ADAL" clId="{858B41CA-4B77-41AF-83CD-4E72608D8E96}" dt="2024-03-29T17:17:29.304" v="6278" actId="164"/>
          <ac:spMkLst>
            <pc:docMk/>
            <pc:sldMk cId="1267075762" sldId="8903"/>
            <ac:spMk id="14" creationId="{CCAD60D2-4A07-354F-DD42-A17FC23F3696}"/>
          </ac:spMkLst>
        </pc:spChg>
        <pc:spChg chg="add mod">
          <ac:chgData name="Yuki Honda" userId="48deac19-f276-46d7-a9e8-05f4bdf5df5d" providerId="ADAL" clId="{858B41CA-4B77-41AF-83CD-4E72608D8E96}" dt="2024-03-29T17:17:29.304" v="6278" actId="164"/>
          <ac:spMkLst>
            <pc:docMk/>
            <pc:sldMk cId="1267075762" sldId="8903"/>
            <ac:spMk id="15" creationId="{D5F0B2E1-3C37-5C9E-5C42-86413BDF2977}"/>
          </ac:spMkLst>
        </pc:spChg>
        <pc:spChg chg="add mod">
          <ac:chgData name="Yuki Honda" userId="48deac19-f276-46d7-a9e8-05f4bdf5df5d" providerId="ADAL" clId="{858B41CA-4B77-41AF-83CD-4E72608D8E96}" dt="2024-03-29T17:17:24.879" v="6277"/>
          <ac:spMkLst>
            <pc:docMk/>
            <pc:sldMk cId="1267075762" sldId="8903"/>
            <ac:spMk id="16" creationId="{D192F56D-1C8B-B508-F19E-13CF10DE06E5}"/>
          </ac:spMkLst>
        </pc:spChg>
        <pc:spChg chg="add mod">
          <ac:chgData name="Yuki Honda" userId="48deac19-f276-46d7-a9e8-05f4bdf5df5d" providerId="ADAL" clId="{858B41CA-4B77-41AF-83CD-4E72608D8E96}" dt="2024-03-29T17:17:24.879" v="6277"/>
          <ac:spMkLst>
            <pc:docMk/>
            <pc:sldMk cId="1267075762" sldId="8903"/>
            <ac:spMk id="17" creationId="{4F2AAA6F-DC67-2641-F789-48972034D1BA}"/>
          </ac:spMkLst>
        </pc:spChg>
        <pc:spChg chg="add mod">
          <ac:chgData name="Yuki Honda" userId="48deac19-f276-46d7-a9e8-05f4bdf5df5d" providerId="ADAL" clId="{858B41CA-4B77-41AF-83CD-4E72608D8E96}" dt="2024-03-29T17:17:24.879" v="6277"/>
          <ac:spMkLst>
            <pc:docMk/>
            <pc:sldMk cId="1267075762" sldId="8903"/>
            <ac:spMk id="18" creationId="{C3BCBC43-7443-74B8-79AD-6C02B8D3225E}"/>
          </ac:spMkLst>
        </pc:spChg>
        <pc:spChg chg="add mod">
          <ac:chgData name="Yuki Honda" userId="48deac19-f276-46d7-a9e8-05f4bdf5df5d" providerId="ADAL" clId="{858B41CA-4B77-41AF-83CD-4E72608D8E96}" dt="2024-03-29T17:17:24.879" v="6277"/>
          <ac:spMkLst>
            <pc:docMk/>
            <pc:sldMk cId="1267075762" sldId="8903"/>
            <ac:spMk id="19" creationId="{2BA56DB8-9527-41A6-164F-805BBADF6D36}"/>
          </ac:spMkLst>
        </pc:spChg>
        <pc:spChg chg="add mod">
          <ac:chgData name="Yuki Honda" userId="48deac19-f276-46d7-a9e8-05f4bdf5df5d" providerId="ADAL" clId="{858B41CA-4B77-41AF-83CD-4E72608D8E96}" dt="2024-03-29T17:17:24.879" v="6277"/>
          <ac:spMkLst>
            <pc:docMk/>
            <pc:sldMk cId="1267075762" sldId="8903"/>
            <ac:spMk id="20" creationId="{69375C7B-3E2A-B3AC-0EC0-4A69DF6F1CB6}"/>
          </ac:spMkLst>
        </pc:spChg>
        <pc:spChg chg="add mod">
          <ac:chgData name="Yuki Honda" userId="48deac19-f276-46d7-a9e8-05f4bdf5df5d" providerId="ADAL" clId="{858B41CA-4B77-41AF-83CD-4E72608D8E96}" dt="2024-03-29T17:17:24.879" v="6277"/>
          <ac:spMkLst>
            <pc:docMk/>
            <pc:sldMk cId="1267075762" sldId="8903"/>
            <ac:spMk id="21" creationId="{A2E91012-0879-09FC-8BF2-A2689F5A20A8}"/>
          </ac:spMkLst>
        </pc:spChg>
        <pc:spChg chg="add mod">
          <ac:chgData name="Yuki Honda" userId="48deac19-f276-46d7-a9e8-05f4bdf5df5d" providerId="ADAL" clId="{858B41CA-4B77-41AF-83CD-4E72608D8E96}" dt="2024-03-29T17:17:24.879" v="6277"/>
          <ac:spMkLst>
            <pc:docMk/>
            <pc:sldMk cId="1267075762" sldId="8903"/>
            <ac:spMk id="22" creationId="{E64F10D8-CE30-E39B-CFCB-95603C9E2277}"/>
          </ac:spMkLst>
        </pc:spChg>
        <pc:spChg chg="add mod">
          <ac:chgData name="Yuki Honda" userId="48deac19-f276-46d7-a9e8-05f4bdf5df5d" providerId="ADAL" clId="{858B41CA-4B77-41AF-83CD-4E72608D8E96}" dt="2024-03-29T17:17:24.879" v="6277"/>
          <ac:spMkLst>
            <pc:docMk/>
            <pc:sldMk cId="1267075762" sldId="8903"/>
            <ac:spMk id="23" creationId="{F1AAA1DE-4FFB-4C02-BB62-A1C0D019A95E}"/>
          </ac:spMkLst>
        </pc:spChg>
        <pc:spChg chg="add del mod">
          <ac:chgData name="Yuki Honda" userId="48deac19-f276-46d7-a9e8-05f4bdf5df5d" providerId="ADAL" clId="{858B41CA-4B77-41AF-83CD-4E72608D8E96}" dt="2024-03-29T18:14:20.289" v="7191" actId="20577"/>
          <ac:spMkLst>
            <pc:docMk/>
            <pc:sldMk cId="1267075762" sldId="8903"/>
            <ac:spMk id="26" creationId="{11CD7DD9-D1E0-B636-9A45-371AB6B1652A}"/>
          </ac:spMkLst>
        </pc:spChg>
        <pc:spChg chg="add del mod">
          <ac:chgData name="Yuki Honda" userId="48deac19-f276-46d7-a9e8-05f4bdf5df5d" providerId="ADAL" clId="{858B41CA-4B77-41AF-83CD-4E72608D8E96}" dt="2024-03-29T17:25:43.937" v="6533" actId="478"/>
          <ac:spMkLst>
            <pc:docMk/>
            <pc:sldMk cId="1267075762" sldId="8903"/>
            <ac:spMk id="27" creationId="{7F338894-F290-1859-E70B-B6136F8DA6FE}"/>
          </ac:spMkLst>
        </pc:spChg>
        <pc:grpChg chg="add mod">
          <ac:chgData name="Yuki Honda" userId="48deac19-f276-46d7-a9e8-05f4bdf5df5d" providerId="ADAL" clId="{858B41CA-4B77-41AF-83CD-4E72608D8E96}" dt="2024-03-29T17:17:29.304" v="6278" actId="164"/>
          <ac:grpSpMkLst>
            <pc:docMk/>
            <pc:sldMk cId="1267075762" sldId="8903"/>
            <ac:grpSpMk id="5" creationId="{1024ABDC-7D54-517D-400C-B9DBF5748A7F}"/>
          </ac:grpSpMkLst>
        </pc:grpChg>
        <pc:grpChg chg="add mod">
          <ac:chgData name="Yuki Honda" userId="48deac19-f276-46d7-a9e8-05f4bdf5df5d" providerId="ADAL" clId="{858B41CA-4B77-41AF-83CD-4E72608D8E96}" dt="2024-03-29T17:17:29.304" v="6278" actId="164"/>
          <ac:grpSpMkLst>
            <pc:docMk/>
            <pc:sldMk cId="1267075762" sldId="8903"/>
            <ac:grpSpMk id="6" creationId="{00D13B5A-D506-8454-8ECC-252CC90B84C7}"/>
          </ac:grpSpMkLst>
        </pc:grpChg>
        <pc:grpChg chg="add mod">
          <ac:chgData name="Yuki Honda" userId="48deac19-f276-46d7-a9e8-05f4bdf5df5d" providerId="ADAL" clId="{858B41CA-4B77-41AF-83CD-4E72608D8E96}" dt="2024-03-29T17:17:29.304" v="6278" actId="164"/>
          <ac:grpSpMkLst>
            <pc:docMk/>
            <pc:sldMk cId="1267075762" sldId="8903"/>
            <ac:grpSpMk id="7" creationId="{A25BFEC7-B7BC-0AF9-FF10-1FC32D47BBFB}"/>
          </ac:grpSpMkLst>
        </pc:grpChg>
        <pc:grpChg chg="add mod">
          <ac:chgData name="Yuki Honda" userId="48deac19-f276-46d7-a9e8-05f4bdf5df5d" providerId="ADAL" clId="{858B41CA-4B77-41AF-83CD-4E72608D8E96}" dt="2024-03-29T17:17:29.304" v="6278" actId="164"/>
          <ac:grpSpMkLst>
            <pc:docMk/>
            <pc:sldMk cId="1267075762" sldId="8903"/>
            <ac:grpSpMk id="8" creationId="{74A5AD73-9E2A-5F15-6F02-84B6ADD19F08}"/>
          </ac:grpSpMkLst>
        </pc:grpChg>
        <pc:grpChg chg="add mod">
          <ac:chgData name="Yuki Honda" userId="48deac19-f276-46d7-a9e8-05f4bdf5df5d" providerId="ADAL" clId="{858B41CA-4B77-41AF-83CD-4E72608D8E96}" dt="2024-03-29T17:17:29.304" v="6278" actId="164"/>
          <ac:grpSpMkLst>
            <pc:docMk/>
            <pc:sldMk cId="1267075762" sldId="8903"/>
            <ac:grpSpMk id="24" creationId="{1732CAB9-56AE-E6D2-67A1-EB0A0E04ED8A}"/>
          </ac:grpSpMkLst>
        </pc:grpChg>
      </pc:sldChg>
      <pc:sldChg chg="addSp modSp del mod">
        <pc:chgData name="Yuki Honda" userId="48deac19-f276-46d7-a9e8-05f4bdf5df5d" providerId="ADAL" clId="{858B41CA-4B77-41AF-83CD-4E72608D8E96}" dt="2024-03-29T17:57:09.255" v="7012" actId="2696"/>
        <pc:sldMkLst>
          <pc:docMk/>
          <pc:sldMk cId="2156905768" sldId="8904"/>
        </pc:sldMkLst>
        <pc:spChg chg="mod">
          <ac:chgData name="Yuki Honda" userId="48deac19-f276-46d7-a9e8-05f4bdf5df5d" providerId="ADAL" clId="{858B41CA-4B77-41AF-83CD-4E72608D8E96}" dt="2024-03-29T17:47:31.749" v="6893" actId="20577"/>
          <ac:spMkLst>
            <pc:docMk/>
            <pc:sldMk cId="2156905768" sldId="8904"/>
            <ac:spMk id="3" creationId="{A688F132-9364-2D1C-3E97-529594CB98C9}"/>
          </ac:spMkLst>
        </pc:spChg>
        <pc:spChg chg="mod">
          <ac:chgData name="Yuki Honda" userId="48deac19-f276-46d7-a9e8-05f4bdf5df5d" providerId="ADAL" clId="{858B41CA-4B77-41AF-83CD-4E72608D8E96}" dt="2024-03-29T17:26:13.165" v="6540" actId="403"/>
          <ac:spMkLst>
            <pc:docMk/>
            <pc:sldMk cId="2156905768" sldId="8904"/>
            <ac:spMk id="4" creationId="{6766C92C-A87C-E7A1-3899-CDEFE76956E7}"/>
          </ac:spMkLst>
        </pc:spChg>
        <pc:spChg chg="add mod">
          <ac:chgData name="Yuki Honda" userId="48deac19-f276-46d7-a9e8-05f4bdf5df5d" providerId="ADAL" clId="{858B41CA-4B77-41AF-83CD-4E72608D8E96}" dt="2024-03-29T17:26:17.535" v="6541" actId="1076"/>
          <ac:spMkLst>
            <pc:docMk/>
            <pc:sldMk cId="2156905768" sldId="8904"/>
            <ac:spMk id="5" creationId="{6001D58D-09B1-2B5F-9A78-A146661DDA4E}"/>
          </ac:spMkLst>
        </pc:spChg>
      </pc:sldChg>
      <pc:sldChg chg="delSp modSp del mod">
        <pc:chgData name="Yuki Honda" userId="48deac19-f276-46d7-a9e8-05f4bdf5df5d" providerId="ADAL" clId="{858B41CA-4B77-41AF-83CD-4E72608D8E96}" dt="2024-03-29T17:58:06.709" v="7031" actId="2696"/>
        <pc:sldMkLst>
          <pc:docMk/>
          <pc:sldMk cId="2271173214" sldId="8905"/>
        </pc:sldMkLst>
        <pc:spChg chg="mod">
          <ac:chgData name="Yuki Honda" userId="48deac19-f276-46d7-a9e8-05f4bdf5df5d" providerId="ADAL" clId="{858B41CA-4B77-41AF-83CD-4E72608D8E96}" dt="2024-03-29T17:54:53.720" v="6997" actId="27636"/>
          <ac:spMkLst>
            <pc:docMk/>
            <pc:sldMk cId="2271173214" sldId="8905"/>
            <ac:spMk id="3" creationId="{A688F132-9364-2D1C-3E97-529594CB98C9}"/>
          </ac:spMkLst>
        </pc:spChg>
        <pc:spChg chg="mod">
          <ac:chgData name="Yuki Honda" userId="48deac19-f276-46d7-a9e8-05f4bdf5df5d" providerId="ADAL" clId="{858B41CA-4B77-41AF-83CD-4E72608D8E96}" dt="2024-03-29T17:51:17.461" v="6955" actId="20577"/>
          <ac:spMkLst>
            <pc:docMk/>
            <pc:sldMk cId="2271173214" sldId="8905"/>
            <ac:spMk id="4" creationId="{6766C92C-A87C-E7A1-3899-CDEFE76956E7}"/>
          </ac:spMkLst>
        </pc:spChg>
        <pc:spChg chg="del">
          <ac:chgData name="Yuki Honda" userId="48deac19-f276-46d7-a9e8-05f4bdf5df5d" providerId="ADAL" clId="{858B41CA-4B77-41AF-83CD-4E72608D8E96}" dt="2024-03-29T17:47:56.226" v="6900" actId="21"/>
          <ac:spMkLst>
            <pc:docMk/>
            <pc:sldMk cId="2271173214" sldId="8905"/>
            <ac:spMk id="5" creationId="{6001D58D-09B1-2B5F-9A78-A146661DDA4E}"/>
          </ac:spMkLst>
        </pc:spChg>
      </pc:sldChg>
      <pc:sldChg chg="addSp delSp modSp mod modClrScheme chgLayout">
        <pc:chgData name="Yuki Honda" userId="48deac19-f276-46d7-a9e8-05f4bdf5df5d" providerId="ADAL" clId="{858B41CA-4B77-41AF-83CD-4E72608D8E96}" dt="2024-03-29T18:14:14.482" v="7183" actId="20577"/>
        <pc:sldMkLst>
          <pc:docMk/>
          <pc:sldMk cId="102066708" sldId="8906"/>
        </pc:sldMkLst>
        <pc:spChg chg="del">
          <ac:chgData name="Yuki Honda" userId="48deac19-f276-46d7-a9e8-05f4bdf5df5d" providerId="ADAL" clId="{858B41CA-4B77-41AF-83CD-4E72608D8E96}" dt="2024-03-29T17:55:20.159" v="6998" actId="478"/>
          <ac:spMkLst>
            <pc:docMk/>
            <pc:sldMk cId="102066708" sldId="8906"/>
            <ac:spMk id="3" creationId="{A688F132-9364-2D1C-3E97-529594CB98C9}"/>
          </ac:spMkLst>
        </pc:spChg>
        <pc:spChg chg="del">
          <ac:chgData name="Yuki Honda" userId="48deac19-f276-46d7-a9e8-05f4bdf5df5d" providerId="ADAL" clId="{858B41CA-4B77-41AF-83CD-4E72608D8E96}" dt="2024-03-29T17:55:20.159" v="6998" actId="478"/>
          <ac:spMkLst>
            <pc:docMk/>
            <pc:sldMk cId="102066708" sldId="8906"/>
            <ac:spMk id="4" creationId="{6766C92C-A87C-E7A1-3899-CDEFE76956E7}"/>
          </ac:spMkLst>
        </pc:spChg>
        <pc:spChg chg="add del mod">
          <ac:chgData name="Yuki Honda" userId="48deac19-f276-46d7-a9e8-05f4bdf5df5d" providerId="ADAL" clId="{858B41CA-4B77-41AF-83CD-4E72608D8E96}" dt="2024-03-29T17:55:47.580" v="7000" actId="700"/>
          <ac:spMkLst>
            <pc:docMk/>
            <pc:sldMk cId="102066708" sldId="8906"/>
            <ac:spMk id="6" creationId="{C11F95A5-3667-B739-D8EB-A7E3B8C6F8A3}"/>
          </ac:spMkLst>
        </pc:spChg>
        <pc:spChg chg="add del mod">
          <ac:chgData name="Yuki Honda" userId="48deac19-f276-46d7-a9e8-05f4bdf5df5d" providerId="ADAL" clId="{858B41CA-4B77-41AF-83CD-4E72608D8E96}" dt="2024-03-29T17:55:47.580" v="7000" actId="700"/>
          <ac:spMkLst>
            <pc:docMk/>
            <pc:sldMk cId="102066708" sldId="8906"/>
            <ac:spMk id="8" creationId="{7E8C1A5B-8998-3B6B-0C33-DAB574D2907F}"/>
          </ac:spMkLst>
        </pc:spChg>
        <pc:spChg chg="add mod">
          <ac:chgData name="Yuki Honda" userId="48deac19-f276-46d7-a9e8-05f4bdf5df5d" providerId="ADAL" clId="{858B41CA-4B77-41AF-83CD-4E72608D8E96}" dt="2024-03-29T18:14:14.482" v="7183" actId="20577"/>
          <ac:spMkLst>
            <pc:docMk/>
            <pc:sldMk cId="102066708" sldId="8906"/>
            <ac:spMk id="9" creationId="{ABA2C8C4-2F69-F03F-80F3-43DE30C75542}"/>
          </ac:spMkLst>
        </pc:spChg>
        <pc:spChg chg="add mod">
          <ac:chgData name="Yuki Honda" userId="48deac19-f276-46d7-a9e8-05f4bdf5df5d" providerId="ADAL" clId="{858B41CA-4B77-41AF-83CD-4E72608D8E96}" dt="2024-03-29T17:55:48.507" v="7001"/>
          <ac:spMkLst>
            <pc:docMk/>
            <pc:sldMk cId="102066708" sldId="8906"/>
            <ac:spMk id="10" creationId="{DEA913A9-3871-BD91-BA29-32AEBEDD747E}"/>
          </ac:spMkLst>
        </pc:spChg>
        <pc:spChg chg="add mod">
          <ac:chgData name="Yuki Honda" userId="48deac19-f276-46d7-a9e8-05f4bdf5df5d" providerId="ADAL" clId="{858B41CA-4B77-41AF-83CD-4E72608D8E96}" dt="2024-03-29T17:55:48.507" v="7001"/>
          <ac:spMkLst>
            <pc:docMk/>
            <pc:sldMk cId="102066708" sldId="8906"/>
            <ac:spMk id="12" creationId="{CE2FB2CD-CDD8-88B2-DCDE-F2634EFBB8BF}"/>
          </ac:spMkLst>
        </pc:spChg>
        <pc:picChg chg="add mod">
          <ac:chgData name="Yuki Honda" userId="48deac19-f276-46d7-a9e8-05f4bdf5df5d" providerId="ADAL" clId="{858B41CA-4B77-41AF-83CD-4E72608D8E96}" dt="2024-03-29T17:55:48.507" v="7001"/>
          <ac:picMkLst>
            <pc:docMk/>
            <pc:sldMk cId="102066708" sldId="8906"/>
            <ac:picMk id="11" creationId="{106E2CFC-2750-E7ED-F37B-FF00A7CD6DC0}"/>
          </ac:picMkLst>
        </pc:picChg>
      </pc:sldChg>
      <pc:sldChg chg="del">
        <pc:chgData name="Yuki Honda" userId="48deac19-f276-46d7-a9e8-05f4bdf5df5d" providerId="ADAL" clId="{858B41CA-4B77-41AF-83CD-4E72608D8E96}" dt="2024-03-29T17:56:18.002" v="7004" actId="2696"/>
        <pc:sldMkLst>
          <pc:docMk/>
          <pc:sldMk cId="1869040045" sldId="8907"/>
        </pc:sldMkLst>
      </pc:sldChg>
      <pc:sldChg chg="addSp delSp modSp mod ord">
        <pc:chgData name="Yuki Honda" userId="48deac19-f276-46d7-a9e8-05f4bdf5df5d" providerId="ADAL" clId="{858B41CA-4B77-41AF-83CD-4E72608D8E96}" dt="2024-03-29T18:14:31.269" v="7199" actId="20577"/>
        <pc:sldMkLst>
          <pc:docMk/>
          <pc:sldMk cId="3478926249" sldId="8907"/>
        </pc:sldMkLst>
        <pc:spChg chg="add del mod">
          <ac:chgData name="Yuki Honda" userId="48deac19-f276-46d7-a9e8-05f4bdf5df5d" providerId="ADAL" clId="{858B41CA-4B77-41AF-83CD-4E72608D8E96}" dt="2024-03-29T17:57:02.306" v="7009"/>
          <ac:spMkLst>
            <pc:docMk/>
            <pc:sldMk cId="3478926249" sldId="8907"/>
            <ac:spMk id="3" creationId="{6F8047BE-E715-2EBC-A86B-01981917B728}"/>
          </ac:spMkLst>
        </pc:spChg>
        <pc:spChg chg="add del mod">
          <ac:chgData name="Yuki Honda" userId="48deac19-f276-46d7-a9e8-05f4bdf5df5d" providerId="ADAL" clId="{858B41CA-4B77-41AF-83CD-4E72608D8E96}" dt="2024-03-29T17:57:02.306" v="7009"/>
          <ac:spMkLst>
            <pc:docMk/>
            <pc:sldMk cId="3478926249" sldId="8907"/>
            <ac:spMk id="4" creationId="{56D6E86C-D222-8A2E-0F2D-DC2B67E6077B}"/>
          </ac:spMkLst>
        </pc:spChg>
        <pc:spChg chg="add mod">
          <ac:chgData name="Yuki Honda" userId="48deac19-f276-46d7-a9e8-05f4bdf5df5d" providerId="ADAL" clId="{858B41CA-4B77-41AF-83CD-4E72608D8E96}" dt="2024-03-29T17:57:04.814" v="7011"/>
          <ac:spMkLst>
            <pc:docMk/>
            <pc:sldMk cId="3478926249" sldId="8907"/>
            <ac:spMk id="5" creationId="{B6DAA6E1-C571-7AE6-5CC3-E06879DA5860}"/>
          </ac:spMkLst>
        </pc:spChg>
        <pc:spChg chg="del">
          <ac:chgData name="Yuki Honda" userId="48deac19-f276-46d7-a9e8-05f4bdf5df5d" providerId="ADAL" clId="{858B41CA-4B77-41AF-83CD-4E72608D8E96}" dt="2024-03-29T17:57:04.317" v="7010" actId="478"/>
          <ac:spMkLst>
            <pc:docMk/>
            <pc:sldMk cId="3478926249" sldId="8907"/>
            <ac:spMk id="6" creationId="{C11F95A5-3667-B739-D8EB-A7E3B8C6F8A3}"/>
          </ac:spMkLst>
        </pc:spChg>
        <pc:spChg chg="add mod">
          <ac:chgData name="Yuki Honda" userId="48deac19-f276-46d7-a9e8-05f4bdf5df5d" providerId="ADAL" clId="{858B41CA-4B77-41AF-83CD-4E72608D8E96}" dt="2024-03-29T17:57:04.814" v="7011"/>
          <ac:spMkLst>
            <pc:docMk/>
            <pc:sldMk cId="3478926249" sldId="8907"/>
            <ac:spMk id="7" creationId="{FC40EFAE-C64B-B213-D95F-1F5AFF53B5BA}"/>
          </ac:spMkLst>
        </pc:spChg>
        <pc:spChg chg="mod">
          <ac:chgData name="Yuki Honda" userId="48deac19-f276-46d7-a9e8-05f4bdf5df5d" providerId="ADAL" clId="{858B41CA-4B77-41AF-83CD-4E72608D8E96}" dt="2024-03-29T18:14:31.269" v="7199" actId="20577"/>
          <ac:spMkLst>
            <pc:docMk/>
            <pc:sldMk cId="3478926249" sldId="8907"/>
            <ac:spMk id="8" creationId="{7E8C1A5B-8998-3B6B-0C33-DAB574D2907F}"/>
          </ac:spMkLst>
        </pc:spChg>
      </pc:sldChg>
      <pc:sldChg chg="addSp delSp modSp add mod delCm modCm">
        <pc:chgData name="Yuki Honda" userId="48deac19-f276-46d7-a9e8-05f4bdf5df5d" providerId="ADAL" clId="{858B41CA-4B77-41AF-83CD-4E72608D8E96}" dt="2024-04-03T09:26:45.522" v="7543"/>
        <pc:sldMkLst>
          <pc:docMk/>
          <pc:sldMk cId="1931824005" sldId="8908"/>
        </pc:sldMkLst>
        <pc:spChg chg="add mod">
          <ac:chgData name="Yuki Honda" userId="48deac19-f276-46d7-a9e8-05f4bdf5df5d" providerId="ADAL" clId="{858B41CA-4B77-41AF-83CD-4E72608D8E96}" dt="2024-04-03T09:18:17.735" v="7499" actId="20577"/>
          <ac:spMkLst>
            <pc:docMk/>
            <pc:sldMk cId="1931824005" sldId="8908"/>
            <ac:spMk id="3" creationId="{4813D24E-E7FA-E2A2-8414-08C79A3345D3}"/>
          </ac:spMkLst>
        </pc:spChg>
        <pc:spChg chg="del">
          <ac:chgData name="Yuki Honda" userId="48deac19-f276-46d7-a9e8-05f4bdf5df5d" providerId="ADAL" clId="{858B41CA-4B77-41AF-83CD-4E72608D8E96}" dt="2024-03-29T17:57:36.713" v="7017" actId="478"/>
          <ac:spMkLst>
            <pc:docMk/>
            <pc:sldMk cId="1931824005" sldId="8908"/>
            <ac:spMk id="6" creationId="{C11F95A5-3667-B739-D8EB-A7E3B8C6F8A3}"/>
          </ac:spMkLst>
        </pc:spChg>
        <pc:spChg chg="mod">
          <ac:chgData name="Yuki Honda" userId="48deac19-f276-46d7-a9e8-05f4bdf5df5d" providerId="ADAL" clId="{858B41CA-4B77-41AF-83CD-4E72608D8E96}" dt="2024-03-29T18:01:12.932" v="7093" actId="14100"/>
          <ac:spMkLst>
            <pc:docMk/>
            <pc:sldMk cId="1931824005" sldId="8908"/>
            <ac:spMk id="8" creationId="{7E8C1A5B-8998-3B6B-0C33-DAB574D2907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Yuki Honda" userId="48deac19-f276-46d7-a9e8-05f4bdf5df5d" providerId="ADAL" clId="{858B41CA-4B77-41AF-83CD-4E72608D8E96}" dt="2024-04-03T09:26:45.522" v="7543"/>
              <pc2:cmMkLst xmlns:pc2="http://schemas.microsoft.com/office/powerpoint/2019/9/main/command">
                <pc:docMk/>
                <pc:sldMk cId="1931824005" sldId="8908"/>
                <pc2:cmMk id="{CDD9AFCE-D36D-4DF1-9A37-3B619ACEB33A}"/>
              </pc2:cmMkLst>
            </pc226:cmChg>
          </p:ext>
        </pc:extLst>
      </pc:sldChg>
      <pc:sldChg chg="addSp delSp modSp mod modShow delCm modCm">
        <pc:chgData name="Yuki Honda" userId="48deac19-f276-46d7-a9e8-05f4bdf5df5d" providerId="ADAL" clId="{858B41CA-4B77-41AF-83CD-4E72608D8E96}" dt="2024-04-03T09:26:45.522" v="7543"/>
        <pc:sldMkLst>
          <pc:docMk/>
          <pc:sldMk cId="3358602609" sldId="8909"/>
        </pc:sldMkLst>
        <pc:spChg chg="add del mod">
          <ac:chgData name="Yuki Honda" userId="48deac19-f276-46d7-a9e8-05f4bdf5df5d" providerId="ADAL" clId="{858B41CA-4B77-41AF-83CD-4E72608D8E96}" dt="2024-03-29T18:06:33.014" v="7167" actId="21"/>
          <ac:spMkLst>
            <pc:docMk/>
            <pc:sldMk cId="3358602609" sldId="8909"/>
            <ac:spMk id="3" creationId="{CCCCA801-3789-5580-7F6A-D47E041DBCEE}"/>
          </ac:spMkLst>
        </pc:spChg>
        <pc:spChg chg="mod">
          <ac:chgData name="Yuki Honda" userId="48deac19-f276-46d7-a9e8-05f4bdf5df5d" providerId="ADAL" clId="{858B41CA-4B77-41AF-83CD-4E72608D8E96}" dt="2024-03-29T18:06:01.916" v="7151" actId="14100"/>
          <ac:spMkLst>
            <pc:docMk/>
            <pc:sldMk cId="3358602609" sldId="8909"/>
            <ac:spMk id="6" creationId="{C11F95A5-3667-B739-D8EB-A7E3B8C6F8A3}"/>
          </ac:spMkLst>
        </pc:spChg>
        <pc:spChg chg="mod">
          <ac:chgData name="Yuki Honda" userId="48deac19-f276-46d7-a9e8-05f4bdf5df5d" providerId="ADAL" clId="{858B41CA-4B77-41AF-83CD-4E72608D8E96}" dt="2024-03-29T18:02:49.987" v="7114" actId="20577"/>
          <ac:spMkLst>
            <pc:docMk/>
            <pc:sldMk cId="3358602609" sldId="8909"/>
            <ac:spMk id="8" creationId="{7E8C1A5B-8998-3B6B-0C33-DAB574D2907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Yuki Honda" userId="48deac19-f276-46d7-a9e8-05f4bdf5df5d" providerId="ADAL" clId="{858B41CA-4B77-41AF-83CD-4E72608D8E96}" dt="2024-04-03T09:26:45.522" v="7543"/>
              <pc2:cmMkLst xmlns:pc2="http://schemas.microsoft.com/office/powerpoint/2019/9/main/command">
                <pc:docMk/>
                <pc:sldMk cId="3358602609" sldId="8909"/>
                <pc2:cmMk id="{A57E0859-C3E5-4E32-A529-AF4B9DF611D4}"/>
              </pc2:cmMkLst>
            </pc226:cmChg>
          </p:ext>
        </pc:extLst>
      </pc:sldChg>
      <pc:sldChg chg="del ord">
        <pc:chgData name="Yuki Honda" userId="48deac19-f276-46d7-a9e8-05f4bdf5df5d" providerId="ADAL" clId="{858B41CA-4B77-41AF-83CD-4E72608D8E96}" dt="2024-04-03T09:27:01.914" v="7544" actId="2696"/>
        <pc:sldMkLst>
          <pc:docMk/>
          <pc:sldMk cId="11964724" sldId="8910"/>
        </pc:sldMkLst>
      </pc:sldChg>
      <pc:sldChg chg="modSp mod">
        <pc:chgData name="Yuki Honda" userId="48deac19-f276-46d7-a9e8-05f4bdf5df5d" providerId="ADAL" clId="{858B41CA-4B77-41AF-83CD-4E72608D8E96}" dt="2024-04-03T09:18:46.172" v="7504" actId="20577"/>
        <pc:sldMkLst>
          <pc:docMk/>
          <pc:sldMk cId="3880571578" sldId="8911"/>
        </pc:sldMkLst>
        <pc:spChg chg="mod">
          <ac:chgData name="Yuki Honda" userId="48deac19-f276-46d7-a9e8-05f4bdf5df5d" providerId="ADAL" clId="{858B41CA-4B77-41AF-83CD-4E72608D8E96}" dt="2024-04-03T09:18:46.172" v="7504" actId="20577"/>
          <ac:spMkLst>
            <pc:docMk/>
            <pc:sldMk cId="3880571578" sldId="8911"/>
            <ac:spMk id="3" creationId="{4813D24E-E7FA-E2A2-8414-08C79A3345D3}"/>
          </ac:spMkLst>
        </pc:spChg>
        <pc:spChg chg="mod">
          <ac:chgData name="Yuki Honda" userId="48deac19-f276-46d7-a9e8-05f4bdf5df5d" providerId="ADAL" clId="{858B41CA-4B77-41AF-83CD-4E72608D8E96}" dt="2024-03-29T18:01:23.839" v="7102" actId="14100"/>
          <ac:spMkLst>
            <pc:docMk/>
            <pc:sldMk cId="3880571578" sldId="8911"/>
            <ac:spMk id="8" creationId="{7E8C1A5B-8998-3B6B-0C33-DAB574D2907F}"/>
          </ac:spMkLst>
        </pc:spChg>
      </pc:sldChg>
      <pc:sldChg chg="addSp modSp mod">
        <pc:chgData name="Yuki Honda" userId="48deac19-f276-46d7-a9e8-05f4bdf5df5d" providerId="ADAL" clId="{858B41CA-4B77-41AF-83CD-4E72608D8E96}" dt="2024-04-03T16:04:07.183" v="7547" actId="1076"/>
        <pc:sldMkLst>
          <pc:docMk/>
          <pc:sldMk cId="257808063" sldId="8912"/>
        </pc:sldMkLst>
        <pc:spChg chg="add mod">
          <ac:chgData name="Yuki Honda" userId="48deac19-f276-46d7-a9e8-05f4bdf5df5d" providerId="ADAL" clId="{858B41CA-4B77-41AF-83CD-4E72608D8E96}" dt="2024-04-03T16:04:07.183" v="7547" actId="1076"/>
          <ac:spMkLst>
            <pc:docMk/>
            <pc:sldMk cId="257808063" sldId="8912"/>
            <ac:spMk id="4" creationId="{A979B5A6-818D-2980-44F5-F661EE39B98A}"/>
          </ac:spMkLst>
        </pc:spChg>
        <pc:spChg chg="mod">
          <ac:chgData name="Yuki Honda" userId="48deac19-f276-46d7-a9e8-05f4bdf5df5d" providerId="ADAL" clId="{858B41CA-4B77-41AF-83CD-4E72608D8E96}" dt="2024-04-01T20:16:09.992" v="7414" actId="15"/>
          <ac:spMkLst>
            <pc:docMk/>
            <pc:sldMk cId="257808063" sldId="8912"/>
            <ac:spMk id="6" creationId="{C11F95A5-3667-B739-D8EB-A7E3B8C6F8A3}"/>
          </ac:spMkLst>
        </pc:spChg>
        <pc:spChg chg="mod">
          <ac:chgData name="Yuki Honda" userId="48deac19-f276-46d7-a9e8-05f4bdf5df5d" providerId="ADAL" clId="{858B41CA-4B77-41AF-83CD-4E72608D8E96}" dt="2024-04-01T20:06:19.793" v="7368" actId="403"/>
          <ac:spMkLst>
            <pc:docMk/>
            <pc:sldMk cId="257808063" sldId="8912"/>
            <ac:spMk id="8" creationId="{7E8C1A5B-8998-3B6B-0C33-DAB574D2907F}"/>
          </ac:spMkLst>
        </pc:spChg>
        <pc:graphicFrameChg chg="add mod modGraphic">
          <ac:chgData name="Yuki Honda" userId="48deac19-f276-46d7-a9e8-05f4bdf5df5d" providerId="ADAL" clId="{858B41CA-4B77-41AF-83CD-4E72608D8E96}" dt="2024-04-01T20:16:52.449" v="7421" actId="14100"/>
          <ac:graphicFrameMkLst>
            <pc:docMk/>
            <pc:sldMk cId="257808063" sldId="8912"/>
            <ac:graphicFrameMk id="3" creationId="{8545F1E3-A23F-0E60-60F0-EA596F051B47}"/>
          </ac:graphicFrameMkLst>
        </pc:graphicFrameChg>
      </pc:sldChg>
      <pc:sldChg chg="modSp mod delCm modCm">
        <pc:chgData name="Yuki Honda" userId="48deac19-f276-46d7-a9e8-05f4bdf5df5d" providerId="ADAL" clId="{858B41CA-4B77-41AF-83CD-4E72608D8E96}" dt="2024-04-03T09:26:45.522" v="7543"/>
        <pc:sldMkLst>
          <pc:docMk/>
          <pc:sldMk cId="1609880923" sldId="8913"/>
        </pc:sldMkLst>
        <pc:spChg chg="mod">
          <ac:chgData name="Yuki Honda" userId="48deac19-f276-46d7-a9e8-05f4bdf5df5d" providerId="ADAL" clId="{858B41CA-4B77-41AF-83CD-4E72608D8E96}" dt="2024-04-03T09:07:32.683" v="7488" actId="20577"/>
          <ac:spMkLst>
            <pc:docMk/>
            <pc:sldMk cId="1609880923" sldId="8913"/>
            <ac:spMk id="6" creationId="{5A0CF7AF-A6BE-00EB-3FA1-166B041E9C1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Yuki Honda" userId="48deac19-f276-46d7-a9e8-05f4bdf5df5d" providerId="ADAL" clId="{858B41CA-4B77-41AF-83CD-4E72608D8E96}" dt="2024-04-03T09:26:45.522" v="7543"/>
              <pc2:cmMkLst xmlns:pc2="http://schemas.microsoft.com/office/powerpoint/2019/9/main/command">
                <pc:docMk/>
                <pc:sldMk cId="1609880923" sldId="8913"/>
                <pc2:cmMk id="{96FDFF7F-4842-48AB-B640-E4A6AB612F17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24525-020A-47ED-8B54-45D29FB0758E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B2953-3818-4DEF-BD5B-809C38D00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12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C799-4231-2346-88CD-50EB4F7D6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A7F83-D93D-B848-B8B4-C00862A7B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10179-53D6-2541-984B-2302772D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9576-B9E5-EC45-822F-70872F47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FFFE-58EC-AD47-BCC4-79F7901E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1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4409-47BD-B745-9631-8FBF6F0C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0928A-9CEF-C94B-9E3D-ECF41CE9C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CF3C-E871-1246-AA8C-C00AA837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C893-02D2-3A40-92BD-4F289774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ACCC-903D-8849-B627-3B3B1442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679AA-F95A-6C49-924E-ED19D1BA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B20FD-2E08-4D4E-ABFE-5B18E37C8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32CF-C083-EB49-AADB-8BF4409C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EBAD8-8AEC-6745-9184-44F30BB2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1102-6943-F445-BF9F-18E890F0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20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C799-4231-2346-88CD-50EB4F7D6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A7F83-D93D-B848-B8B4-C00862A7B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10179-53D6-2541-984B-2302772D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9576-B9E5-EC45-822F-70872F47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FFFE-58EC-AD47-BCC4-79F7901E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14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14A7-5367-6641-89B3-ED5206D4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ACD7-D93B-FE43-8595-62E80F9C1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B0E1-F717-8543-8276-E0FF351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C43B9-2296-0545-AA12-2E6E3353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FCBA-5B72-1847-A4B5-B5B6FBAE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59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17ED-B526-3741-9437-CAA67CD3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B9E6-61FE-0E4A-9EA7-A54AAE054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00FF-8B7B-2849-8F0B-844EBBDC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EA24-2FF2-8645-B2F8-2B04E162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47AD9-32FD-5D40-8739-004AAA5C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53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F550-CB93-6440-9E7D-1990C023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4B28-9891-9C48-BBF7-3FA840B14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933CE-EA8D-4D49-A832-CFE5A31C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EF8E-143E-4648-850C-FFE87BCD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E1F61-4260-9C4D-AB89-CE7BE42C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0F333-43E3-5847-B0EC-E9AB122D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06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7806A-B7D2-7140-9436-1143278A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E6735-5C95-C54F-8E6D-915607B71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5059F-B372-DB48-B36F-AA1616F3B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6C662-5F07-F443-B63B-58577DB75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AC9D6-AFA3-A546-BB82-E3D4FE01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A8E6B6-73E5-CA41-8BD4-041E50F4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955FE-D63C-D841-944B-31661EB3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28364-DF09-0447-BD31-D77CF631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59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A369-3332-8449-82FA-53904157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4008B-3EEF-6E40-9202-C50512A3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30F60-22F5-CF4F-8300-0C23FA8D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6F9C5-71CD-DF4D-87AE-1E560337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28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D5756-9533-5947-8AA4-A55E45B5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4A894-2BDD-664C-9734-01944B8E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38AFC-927D-0E4C-8765-513AA32F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17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B2AB-6FB0-3F4B-B296-90A3EB5B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6C93C-3293-7641-AEA6-C4007B00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7650-C748-FB4E-9BA6-288E3E3F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EDD49-D3A1-B74F-A8BB-1077D7DC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82356-7C2E-8A4E-9BC3-2381AEED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408F6-B699-7C45-B509-8772F6DF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36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14A7-5367-6641-89B3-ED5206D45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008" y="218821"/>
            <a:ext cx="10515600" cy="618431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5A9C"/>
                </a:solidFill>
                <a:latin typeface="Gill Sans Nova" panose="020B06020201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ACD7-D93B-FE43-8595-62E80F9C1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0704"/>
            <a:ext cx="10515600" cy="5116259"/>
          </a:xfrm>
        </p:spPr>
        <p:txBody>
          <a:bodyPr/>
          <a:lstStyle>
            <a:lvl2pPr marL="685800" indent="-228600">
              <a:buFont typeface="Symbol" panose="05050102010706020507" pitchFamily="18" charset="2"/>
              <a:buChar char="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B0E1-F717-8543-8276-E0FF351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C43B9-2296-0545-AA12-2E6E3353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FCBA-5B72-1847-A4B5-B5B6FBAE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4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179F-7EA1-A64F-AA5A-4307727C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14D99-0F9D-1849-B080-00CC58551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78331-B9EE-984C-BF89-C28E8A1BA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ECBAC-97ED-0B47-A77B-78F83C64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CB222-F7B7-A440-BD6A-F188B5160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D5C41-6ADD-3445-9543-8CBA4F2C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518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4409-47BD-B745-9631-8FBF6F0C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0928A-9CEF-C94B-9E3D-ECF41CE9C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CF3C-E871-1246-AA8C-C00AA837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C893-02D2-3A40-92BD-4F289774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ACCC-903D-8849-B627-3B3B1442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315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679AA-F95A-6C49-924E-ED19D1BA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B20FD-2E08-4D4E-ABFE-5B18E37C8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32CF-C083-EB49-AADB-8BF4409C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EBAD8-8AEC-6745-9184-44F30BB2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1102-6943-F445-BF9F-18E890F0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1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17ED-B526-3741-9437-CAA67CD3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B9E6-61FE-0E4A-9EA7-A54AAE054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00FF-8B7B-2849-8F0B-844EBBDC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EA24-2FF2-8645-B2F8-2B04E162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47AD9-32FD-5D40-8739-004AAA5C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8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F550-CB93-6440-9E7D-1990C023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4B28-9891-9C48-BBF7-3FA840B14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933CE-EA8D-4D49-A832-CFE5A31C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EF8E-143E-4648-850C-FFE87BCD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E1F61-4260-9C4D-AB89-CE7BE42C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0F333-43E3-5847-B0EC-E9AB122D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7806A-B7D2-7140-9436-1143278A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E6735-5C95-C54F-8E6D-915607B71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5059F-B372-DB48-B36F-AA1616F3B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6C662-5F07-F443-B63B-58577DB75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AC9D6-AFA3-A546-BB82-E3D4FE01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A8E6B6-73E5-CA41-8BD4-041E50F4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955FE-D63C-D841-944B-31661EB3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28364-DF09-0447-BD31-D77CF631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9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A369-3332-8449-82FA-53904157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4008B-3EEF-6E40-9202-C50512A3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30F60-22F5-CF4F-8300-0C23FA8D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6F9C5-71CD-DF4D-87AE-1E560337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1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D5756-9533-5947-8AA4-A55E45B5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4A894-2BDD-664C-9734-01944B8E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38AFC-927D-0E4C-8765-513AA32F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4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B2AB-6FB0-3F4B-B296-90A3EB5B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6C93C-3293-7641-AEA6-C4007B00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7650-C748-FB4E-9BA6-288E3E3F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EDD49-D3A1-B74F-A8BB-1077D7DC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82356-7C2E-8A4E-9BC3-2381AEED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408F6-B699-7C45-B509-8772F6DF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0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179F-7EA1-A64F-AA5A-4307727C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14D99-0F9D-1849-B080-00CC58551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78331-B9EE-984C-BF89-C28E8A1BA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ECBAC-97ED-0B47-A77B-78F83C64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CB222-F7B7-A440-BD6A-F188B5160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D5C41-6ADD-3445-9543-8CBA4F2C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9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42707-DAB0-9642-AB96-BCDAFE10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C5FAD-B53E-A44E-ACCE-FA867107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C309E-16C9-9949-AF70-5ED125810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5BAAE-3D1C-F24D-97C2-A7BE90B75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00EC8-E292-F447-B047-35F0458B2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3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42707-DAB0-9642-AB96-BCDAFE10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C5FAD-B53E-A44E-ACCE-FA867107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C309E-16C9-9949-AF70-5ED125810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5BAAE-3D1C-F24D-97C2-A7BE90B75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00EC8-E292-F447-B047-35F0458B2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7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79">
            <a:extLst>
              <a:ext uri="{FF2B5EF4-FFF2-40B4-BE49-F238E27FC236}">
                <a16:creationId xmlns:a16="http://schemas.microsoft.com/office/drawing/2014/main" id="{C8461C19-E495-4638-9078-AC28B05A0BE5}"/>
              </a:ext>
            </a:extLst>
          </p:cNvPr>
          <p:cNvSpPr/>
          <p:nvPr/>
        </p:nvSpPr>
        <p:spPr>
          <a:xfrm>
            <a:off x="1071904" y="1286199"/>
            <a:ext cx="10048183" cy="88133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r>
              <a:rPr kumimoji="0" lang="en-CH" sz="3600" b="1" i="0" u="none" strike="noStrike" kern="10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Verdana"/>
                <a:cs typeface="Arial"/>
                <a:sym typeface="Montserrat-Regular"/>
              </a:rPr>
              <a:t>Item 8.</a:t>
            </a:r>
            <a:r>
              <a:rPr kumimoji="0" lang="en-US" sz="3600" b="1" i="0" u="none" strike="noStrike" kern="10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Verdana"/>
                <a:cs typeface="Arial"/>
                <a:sym typeface="Montserrat-Regular"/>
              </a:rPr>
              <a:t>4(4)</a:t>
            </a:r>
            <a:r>
              <a:rPr kumimoji="0" lang="hr-HR" sz="3600" b="1" i="0" u="none" strike="noStrike" kern="10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Verdana"/>
                <a:cs typeface="Arial"/>
                <a:sym typeface="Montserrat-Regular"/>
              </a:rPr>
              <a:t> </a:t>
            </a:r>
            <a:r>
              <a:rPr kumimoji="0" lang="hr-HR" sz="3600" b="1" i="0" u="none" strike="noStrike" kern="10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Verdana"/>
                <a:cs typeface="Arial"/>
                <a:sym typeface="Montserrat-Regular"/>
              </a:rPr>
              <a:t>– </a:t>
            </a:r>
            <a:r>
              <a:rPr kumimoji="0" lang="en-US" sz="3600" b="1" i="0" u="none" strike="noStrike" kern="10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Verdana"/>
                <a:cs typeface="Arial"/>
                <a:sym typeface="Montserrat-Regular"/>
              </a:rPr>
              <a:t>Demonstration of WIPPS Rolling Review of Requirements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hape 79">
            <a:extLst>
              <a:ext uri="{FF2B5EF4-FFF2-40B4-BE49-F238E27FC236}">
                <a16:creationId xmlns:a16="http://schemas.microsoft.com/office/drawing/2014/main" id="{9500F7D2-A954-8761-3527-C158DDFB1106}"/>
              </a:ext>
            </a:extLst>
          </p:cNvPr>
          <p:cNvSpPr/>
          <p:nvPr/>
        </p:nvSpPr>
        <p:spPr>
          <a:xfrm>
            <a:off x="1071905" y="3619083"/>
            <a:ext cx="10048183" cy="184665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Third Session of the Infrastructure Commission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(INFCOM-3, 15-19 April 2024)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David RICHARDSON / Chair SC-ESMP</a:t>
            </a:r>
            <a:endParaRPr kumimoji="0" lang="hr-H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17 April 2024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27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93E7D8E-AA00-80A8-E07B-1EBC4CA25265}"/>
              </a:ext>
            </a:extLst>
          </p:cNvPr>
          <p:cNvSpPr>
            <a:spLocks noGrp="1"/>
          </p:cNvSpPr>
          <p:nvPr/>
        </p:nvSpPr>
        <p:spPr>
          <a:xfrm>
            <a:off x="562503" y="1173767"/>
            <a:ext cx="10515600" cy="5556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ABA2C8C4-2F69-F03F-80F3-43DE30C75542}"/>
              </a:ext>
            </a:extLst>
          </p:cNvPr>
          <p:cNvSpPr txBox="1">
            <a:spLocks/>
          </p:cNvSpPr>
          <p:nvPr/>
        </p:nvSpPr>
        <p:spPr>
          <a:xfrm>
            <a:off x="445008" y="218821"/>
            <a:ext cx="10515600" cy="6184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rgbClr val="005A9C"/>
                </a:solidFill>
                <a:latin typeface="Gill Sans Nova" panose="020B0602020104020203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Doc 8.4(4) Draft Decision: Demonstration of WIPPS Rolling Review of Requirements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EA913A9-3871-BD91-BA29-32AEBEDD747E}"/>
              </a:ext>
            </a:extLst>
          </p:cNvPr>
          <p:cNvSpPr txBox="1">
            <a:spLocks/>
          </p:cNvSpPr>
          <p:nvPr/>
        </p:nvSpPr>
        <p:spPr>
          <a:xfrm>
            <a:off x="838200" y="1060704"/>
            <a:ext cx="5257800" cy="511625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The purpose is to provide a systematic and transparent process to support the high-level design and evolution of WIPPS. </a:t>
            </a:r>
          </a:p>
          <a:p>
            <a:r>
              <a:rPr 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The RRR process compiles information on Members’ evolving requirements on analyses and predictions.</a:t>
            </a:r>
          </a:p>
          <a:p>
            <a:r>
              <a:rPr 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Demonstration till INFCOM-4</a:t>
            </a:r>
          </a:p>
          <a:p>
            <a:pPr lvl="1"/>
            <a:r>
              <a:rPr lang="en-US" sz="2000">
                <a:solidFill>
                  <a:srgbClr val="000000"/>
                </a:solidFill>
                <a:latin typeface="Gill Sans MT" panose="020B0502020104020203" pitchFamily="34" charset="0"/>
              </a:rPr>
              <a:t>Collaborate with SERCOM</a:t>
            </a:r>
          </a:p>
          <a:p>
            <a:pPr lvl="1"/>
            <a:r>
              <a:rPr lang="en-US" sz="2000">
                <a:solidFill>
                  <a:srgbClr val="000000"/>
                </a:solidFill>
                <a:latin typeface="Gill Sans MT" panose="020B0502020104020203" pitchFamily="34" charset="0"/>
              </a:rPr>
              <a:t>Test and elaborate the process</a:t>
            </a:r>
          </a:p>
          <a:p>
            <a:pPr lvl="1"/>
            <a:r>
              <a:rPr lang="en-US" sz="2000">
                <a:solidFill>
                  <a:srgbClr val="000000"/>
                </a:solidFill>
                <a:latin typeface="Gill Sans MT" panose="020B0502020104020203" pitchFamily="34" charset="0"/>
              </a:rPr>
              <a:t>Propose the final process to INFCOM-4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b="1" kern="1000">
              <a:solidFill>
                <a:srgbClr val="005A9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kern="100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See more detail - INF 8.4(4) WIPPS Rolling Review of Requirements </a:t>
            </a:r>
            <a:endParaRPr lang="en-US" sz="2000" b="1" kern="1000" dirty="0">
              <a:solidFill>
                <a:srgbClr val="005A9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A diagram of a diagram&#10;&#10;Description automatically generated">
            <a:extLst>
              <a:ext uri="{FF2B5EF4-FFF2-40B4-BE49-F238E27FC236}">
                <a16:creationId xmlns:a16="http://schemas.microsoft.com/office/drawing/2014/main" id="{106E2CFC-2750-E7ED-F37B-FF00A7CD6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697" y="1060703"/>
            <a:ext cx="5639254" cy="5116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CE2FB2CD-CDD8-88B2-DCDE-F2634EFBB8BF}"/>
              </a:ext>
            </a:extLst>
          </p:cNvPr>
          <p:cNvSpPr txBox="1"/>
          <p:nvPr/>
        </p:nvSpPr>
        <p:spPr>
          <a:xfrm>
            <a:off x="10331745" y="3767209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WIPPS RRR</a:t>
            </a:r>
          </a:p>
        </p:txBody>
      </p:sp>
    </p:spTree>
    <p:extLst>
      <p:ext uri="{BB962C8B-B14F-4D97-AF65-F5344CB8AC3E}">
        <p14:creationId xmlns:p14="http://schemas.microsoft.com/office/powerpoint/2010/main" val="102066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93E7D8E-AA00-80A8-E07B-1EBC4CA25265}"/>
              </a:ext>
            </a:extLst>
          </p:cNvPr>
          <p:cNvSpPr>
            <a:spLocks noGrp="1"/>
          </p:cNvSpPr>
          <p:nvPr/>
        </p:nvSpPr>
        <p:spPr>
          <a:xfrm>
            <a:off x="562503" y="1173767"/>
            <a:ext cx="10515600" cy="5556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732CAB9-56AE-E6D2-67A1-EB0A0E04ED8A}"/>
              </a:ext>
            </a:extLst>
          </p:cNvPr>
          <p:cNvGrpSpPr/>
          <p:nvPr/>
        </p:nvGrpSpPr>
        <p:grpSpPr>
          <a:xfrm>
            <a:off x="176443" y="1035026"/>
            <a:ext cx="11839114" cy="4787949"/>
            <a:chOff x="176443" y="1035026"/>
            <a:chExt cx="11839114" cy="478794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024ABDC-7D54-517D-400C-B9DBF5748A7F}"/>
                </a:ext>
              </a:extLst>
            </p:cNvPr>
            <p:cNvGrpSpPr/>
            <p:nvPr/>
          </p:nvGrpSpPr>
          <p:grpSpPr>
            <a:xfrm>
              <a:off x="1021925" y="1035026"/>
              <a:ext cx="2057400" cy="3950208"/>
              <a:chOff x="612648" y="1280160"/>
              <a:chExt cx="3264408" cy="4922520"/>
            </a:xfrm>
          </p:grpSpPr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E64F10D8-CE30-E39B-CFCB-95603C9E2277}"/>
                  </a:ext>
                </a:extLst>
              </p:cNvPr>
              <p:cNvSpPr/>
              <p:nvPr/>
            </p:nvSpPr>
            <p:spPr>
              <a:xfrm>
                <a:off x="612648" y="1280160"/>
                <a:ext cx="3264408" cy="3977640"/>
              </a:xfrm>
              <a:prstGeom prst="roundRect">
                <a:avLst>
                  <a:gd name="adj" fmla="val 8264"/>
                </a:avLst>
              </a:prstGeom>
              <a:solidFill>
                <a:sysClr val="window" lastClr="FFFFFF"/>
              </a:soli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t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sng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STEP 1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Gill Sans MT" panose="020B0502020104020203" pitchFamily="34" charset="0"/>
                  </a:rPr>
                  <a:t>Review of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Gill Sans MT" panose="020B0502020104020203" pitchFamily="34" charset="0"/>
                  </a:rPr>
                  <a:t>User Requirements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Gill Sans MT" panose="020B0502020104020203" pitchFamily="34" charset="0"/>
                  </a:rPr>
                  <a:t>for analyses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Gill Sans MT" panose="020B0502020104020203" pitchFamily="34" charset="0"/>
                  </a:rPr>
                  <a:t>and predictions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by Requirement Owner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in consultation with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user community</a:t>
                </a:r>
              </a:p>
            </p:txBody>
          </p:sp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F1AAA1DE-4FFB-4C02-BB62-A1C0D019A95E}"/>
                  </a:ext>
                </a:extLst>
              </p:cNvPr>
              <p:cNvSpPr/>
              <p:nvPr/>
            </p:nvSpPr>
            <p:spPr>
              <a:xfrm>
                <a:off x="612648" y="5257800"/>
                <a:ext cx="3264408" cy="944880"/>
              </a:xfrm>
              <a:prstGeom prst="roundRect">
                <a:avLst/>
              </a:prstGeom>
              <a:solidFill>
                <a:srgbClr val="ED7D31"/>
              </a:solidFill>
              <a:ln w="12700" cap="flat" cmpd="sng" algn="ctr">
                <a:solidFill>
                  <a:srgbClr val="ED7D31">
                    <a:shade val="50000"/>
                  </a:srgbClr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Update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User Requirement Database</a:t>
                </a: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0D13B5A-D506-8454-8ECC-252CC90B84C7}"/>
                </a:ext>
              </a:extLst>
            </p:cNvPr>
            <p:cNvGrpSpPr/>
            <p:nvPr/>
          </p:nvGrpSpPr>
          <p:grpSpPr>
            <a:xfrm>
              <a:off x="3765126" y="1035026"/>
              <a:ext cx="2057400" cy="3950208"/>
              <a:chOff x="612648" y="1280160"/>
              <a:chExt cx="3264408" cy="4922520"/>
            </a:xfrm>
          </p:grpSpPr>
          <p:sp>
            <p:nvSpPr>
              <p:cNvPr id="20" name="Rectangle: Rounded Corners 19">
                <a:extLst>
                  <a:ext uri="{FF2B5EF4-FFF2-40B4-BE49-F238E27FC236}">
                    <a16:creationId xmlns:a16="http://schemas.microsoft.com/office/drawing/2014/main" id="{69375C7B-3E2A-B3AC-0EC0-4A69DF6F1CB6}"/>
                  </a:ext>
                </a:extLst>
              </p:cNvPr>
              <p:cNvSpPr/>
              <p:nvPr/>
            </p:nvSpPr>
            <p:spPr>
              <a:xfrm>
                <a:off x="612648" y="1280160"/>
                <a:ext cx="3264408" cy="3977640"/>
              </a:xfrm>
              <a:prstGeom prst="roundRect">
                <a:avLst>
                  <a:gd name="adj" fmla="val 8264"/>
                </a:avLst>
              </a:prstGeom>
              <a:solidFill>
                <a:sysClr val="window" lastClr="FFFFFF"/>
              </a:soli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t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sng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STEP 2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Gill Sans MT" panose="020B0502020104020203" pitchFamily="34" charset="0"/>
                  </a:rPr>
                  <a:t>Gap Analysis</a:t>
                </a:r>
                <a:endParaRPr kumimoji="0" lang="en-US" sz="14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by SC-ESMP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in consultation with Requirement Owner</a:t>
                </a:r>
              </a:p>
            </p:txBody>
          </p:sp>
          <p:sp>
            <p:nvSpPr>
              <p:cNvPr id="21" name="Rectangle: Rounded Corners 20">
                <a:extLst>
                  <a:ext uri="{FF2B5EF4-FFF2-40B4-BE49-F238E27FC236}">
                    <a16:creationId xmlns:a16="http://schemas.microsoft.com/office/drawing/2014/main" id="{A2E91012-0879-09FC-8BF2-A2689F5A20A8}"/>
                  </a:ext>
                </a:extLst>
              </p:cNvPr>
              <p:cNvSpPr/>
              <p:nvPr/>
            </p:nvSpPr>
            <p:spPr>
              <a:xfrm>
                <a:off x="612648" y="5257800"/>
                <a:ext cx="3264408" cy="944880"/>
              </a:xfrm>
              <a:prstGeom prst="roundRect">
                <a:avLst/>
              </a:prstGeom>
              <a:solidFill>
                <a:srgbClr val="ED7D31"/>
              </a:solidFill>
              <a:ln w="12700" cap="flat" cmpd="sng" algn="ctr">
                <a:solidFill>
                  <a:srgbClr val="ED7D31">
                    <a:shade val="50000"/>
                  </a:srgbClr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Develop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Gap Analysis Report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25BFEC7-B7BC-0AF9-FF10-1FC32D47BBFB}"/>
                </a:ext>
              </a:extLst>
            </p:cNvPr>
            <p:cNvGrpSpPr/>
            <p:nvPr/>
          </p:nvGrpSpPr>
          <p:grpSpPr>
            <a:xfrm>
              <a:off x="6508327" y="1035026"/>
              <a:ext cx="2057400" cy="3950208"/>
              <a:chOff x="612648" y="1280160"/>
              <a:chExt cx="3264408" cy="4922520"/>
            </a:xfrm>
          </p:grpSpPr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C3BCBC43-7443-74B8-79AD-6C02B8D3225E}"/>
                  </a:ext>
                </a:extLst>
              </p:cNvPr>
              <p:cNvSpPr/>
              <p:nvPr/>
            </p:nvSpPr>
            <p:spPr>
              <a:xfrm>
                <a:off x="612648" y="1280160"/>
                <a:ext cx="3264408" cy="3977640"/>
              </a:xfrm>
              <a:prstGeom prst="roundRect">
                <a:avLst>
                  <a:gd name="adj" fmla="val 8264"/>
                </a:avLst>
              </a:prstGeom>
              <a:solidFill>
                <a:sysClr val="window" lastClr="FFFFFF"/>
              </a:soli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t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sng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STEP 3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Gill Sans MT" panose="020B0502020104020203" pitchFamily="34" charset="0"/>
                  </a:rPr>
                  <a:t>Statements of Guidance (</a:t>
                </a:r>
                <a:r>
                  <a:rPr kumimoji="0" lang="en-US" sz="1800" b="1" i="0" u="none" strike="noStrike" kern="1200" cap="none" spc="0" normalizeH="0" baseline="0" noProof="0" err="1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Gill Sans MT" panose="020B0502020104020203" pitchFamily="34" charset="0"/>
                  </a:rPr>
                  <a:t>SoG</a:t>
                </a:r>
                <a:r>
                  <a: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Gill Sans MT" panose="020B0502020104020203" pitchFamily="34" charset="0"/>
                  </a:rPr>
                  <a:t>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by SC-ESMP</a:t>
                </a:r>
              </a:p>
            </p:txBody>
          </p:sp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2BA56DB8-9527-41A6-164F-805BBADF6D36}"/>
                  </a:ext>
                </a:extLst>
              </p:cNvPr>
              <p:cNvSpPr/>
              <p:nvPr/>
            </p:nvSpPr>
            <p:spPr>
              <a:xfrm>
                <a:off x="612648" y="5257800"/>
                <a:ext cx="3264408" cy="944880"/>
              </a:xfrm>
              <a:prstGeom prst="roundRect">
                <a:avLst/>
              </a:prstGeom>
              <a:solidFill>
                <a:srgbClr val="ED7D31"/>
              </a:solidFill>
              <a:ln w="12700" cap="flat" cmpd="sng" algn="ctr">
                <a:solidFill>
                  <a:srgbClr val="ED7D31">
                    <a:shade val="50000"/>
                  </a:srgbClr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Develop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Statements of Guidance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4A5AD73-9E2A-5F15-6F02-84B6ADD19F08}"/>
                </a:ext>
              </a:extLst>
            </p:cNvPr>
            <p:cNvGrpSpPr/>
            <p:nvPr/>
          </p:nvGrpSpPr>
          <p:grpSpPr>
            <a:xfrm>
              <a:off x="9251528" y="1035026"/>
              <a:ext cx="2057400" cy="3950208"/>
              <a:chOff x="612648" y="1280160"/>
              <a:chExt cx="3264408" cy="4922520"/>
            </a:xfrm>
          </p:grpSpPr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D192F56D-1C8B-B508-F19E-13CF10DE06E5}"/>
                  </a:ext>
                </a:extLst>
              </p:cNvPr>
              <p:cNvSpPr/>
              <p:nvPr/>
            </p:nvSpPr>
            <p:spPr>
              <a:xfrm>
                <a:off x="612648" y="1280160"/>
                <a:ext cx="3264408" cy="3977640"/>
              </a:xfrm>
              <a:prstGeom prst="roundRect">
                <a:avLst>
                  <a:gd name="adj" fmla="val 8264"/>
                </a:avLst>
              </a:prstGeom>
              <a:solidFill>
                <a:sysClr val="window" lastClr="FFFFFF"/>
              </a:soli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t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 panose="020F0502020204030204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sng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STEP 4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Gill Sans MT" panose="020B0502020104020203" pitchFamily="34" charset="0"/>
                  </a:rPr>
                  <a:t>High-level Guidance for Evolution of WIPPS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by INFCOM</a:t>
                </a:r>
              </a:p>
            </p:txBody>
          </p:sp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4F2AAA6F-DC67-2641-F789-48972034D1BA}"/>
                  </a:ext>
                </a:extLst>
              </p:cNvPr>
              <p:cNvSpPr/>
              <p:nvPr/>
            </p:nvSpPr>
            <p:spPr>
              <a:xfrm>
                <a:off x="612648" y="5257800"/>
                <a:ext cx="3264408" cy="944880"/>
              </a:xfrm>
              <a:prstGeom prst="roundRect">
                <a:avLst/>
              </a:prstGeom>
              <a:solidFill>
                <a:srgbClr val="ED7D31"/>
              </a:solidFill>
              <a:ln w="12700" cap="flat" cmpd="sng" algn="ctr">
                <a:solidFill>
                  <a:srgbClr val="ED7D31">
                    <a:shade val="50000"/>
                  </a:srgbClr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 panose="020F0502020204030204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Develop</a:t>
                </a:r>
                <a:b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</a:b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ill Sans MT" panose="020B0502020104020203" pitchFamily="34" charset="0"/>
                  </a:rPr>
                  <a:t>High-level Guidance</a:t>
                </a:r>
              </a:p>
            </p:txBody>
          </p:sp>
        </p:grpSp>
        <p:sp>
          <p:nvSpPr>
            <p:cNvPr id="9" name="Arrow: Right 8">
              <a:extLst>
                <a:ext uri="{FF2B5EF4-FFF2-40B4-BE49-F238E27FC236}">
                  <a16:creationId xmlns:a16="http://schemas.microsoft.com/office/drawing/2014/main" id="{EE815B44-FA90-6D36-C6AB-2C80F145A0B5}"/>
                </a:ext>
              </a:extLst>
            </p:cNvPr>
            <p:cNvSpPr/>
            <p:nvPr/>
          </p:nvSpPr>
          <p:spPr>
            <a:xfrm>
              <a:off x="3161621" y="2525498"/>
              <a:ext cx="521208" cy="521208"/>
            </a:xfrm>
            <a:prstGeom prst="rightArrow">
              <a:avLst/>
            </a:prstGeom>
            <a:solidFill>
              <a:srgbClr val="FFC000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</a:endParaRPr>
            </a:p>
          </p:txBody>
        </p:sp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1B98639C-9E48-42CE-02EA-F13EFABE79C2}"/>
                </a:ext>
              </a:extLst>
            </p:cNvPr>
            <p:cNvSpPr/>
            <p:nvPr/>
          </p:nvSpPr>
          <p:spPr>
            <a:xfrm>
              <a:off x="5935302" y="2525498"/>
              <a:ext cx="521208" cy="521208"/>
            </a:xfrm>
            <a:prstGeom prst="rightArrow">
              <a:avLst/>
            </a:prstGeom>
            <a:solidFill>
              <a:srgbClr val="FFC000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</a:endParaRPr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81DEAB65-74CD-ED06-5CFC-63B3ED2A34BE}"/>
                </a:ext>
              </a:extLst>
            </p:cNvPr>
            <p:cNvSpPr/>
            <p:nvPr/>
          </p:nvSpPr>
          <p:spPr>
            <a:xfrm>
              <a:off x="8648023" y="2516354"/>
              <a:ext cx="521208" cy="521208"/>
            </a:xfrm>
            <a:prstGeom prst="rightArrow">
              <a:avLst/>
            </a:prstGeom>
            <a:solidFill>
              <a:srgbClr val="FFC000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</a:endParaRPr>
            </a:p>
          </p:txBody>
        </p:sp>
        <p:sp>
          <p:nvSpPr>
            <p:cNvPr id="12" name="Arrow: U-Turn 11">
              <a:extLst>
                <a:ext uri="{FF2B5EF4-FFF2-40B4-BE49-F238E27FC236}">
                  <a16:creationId xmlns:a16="http://schemas.microsoft.com/office/drawing/2014/main" id="{230554CC-695E-7301-5E8C-B52825252518}"/>
                </a:ext>
              </a:extLst>
            </p:cNvPr>
            <p:cNvSpPr/>
            <p:nvPr/>
          </p:nvSpPr>
          <p:spPr>
            <a:xfrm rot="5400000">
              <a:off x="10107408" y="3914825"/>
              <a:ext cx="3191966" cy="624333"/>
            </a:xfrm>
            <a:prstGeom prst="uturnArrow">
              <a:avLst>
                <a:gd name="adj1" fmla="val 43961"/>
                <a:gd name="adj2" fmla="val 25000"/>
                <a:gd name="adj3" fmla="val 0"/>
                <a:gd name="adj4" fmla="val 43750"/>
                <a:gd name="adj5" fmla="val 100000"/>
              </a:avLst>
            </a:prstGeom>
            <a:solidFill>
              <a:srgbClr val="FFC000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" name="Arrow: U-Turn 12">
              <a:extLst>
                <a:ext uri="{FF2B5EF4-FFF2-40B4-BE49-F238E27FC236}">
                  <a16:creationId xmlns:a16="http://schemas.microsoft.com/office/drawing/2014/main" id="{88C0968F-94E7-AA91-7BDC-3AD198C9C7AB}"/>
                </a:ext>
              </a:extLst>
            </p:cNvPr>
            <p:cNvSpPr/>
            <p:nvPr/>
          </p:nvSpPr>
          <p:spPr>
            <a:xfrm rot="5400000" flipV="1">
              <a:off x="-1107375" y="3914827"/>
              <a:ext cx="3191966" cy="624330"/>
            </a:xfrm>
            <a:prstGeom prst="uturnArrow">
              <a:avLst>
                <a:gd name="adj1" fmla="val 43961"/>
                <a:gd name="adj2" fmla="val 25000"/>
                <a:gd name="adj3" fmla="val 0"/>
                <a:gd name="adj4" fmla="val 43750"/>
                <a:gd name="adj5" fmla="val 100000"/>
              </a:avLst>
            </a:prstGeom>
            <a:solidFill>
              <a:srgbClr val="FFC000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" name="Arrow: Right 13">
              <a:extLst>
                <a:ext uri="{FF2B5EF4-FFF2-40B4-BE49-F238E27FC236}">
                  <a16:creationId xmlns:a16="http://schemas.microsoft.com/office/drawing/2014/main" id="{CCAD60D2-4A07-354F-DD42-A17FC23F3696}"/>
                </a:ext>
              </a:extLst>
            </p:cNvPr>
            <p:cNvSpPr/>
            <p:nvPr/>
          </p:nvSpPr>
          <p:spPr>
            <a:xfrm>
              <a:off x="446130" y="2510043"/>
              <a:ext cx="521208" cy="521208"/>
            </a:xfrm>
            <a:prstGeom prst="rightArrow">
              <a:avLst/>
            </a:prstGeom>
            <a:solidFill>
              <a:srgbClr val="FFC000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5F0B2E1-3C37-5C9E-5C42-86413BDF2977}"/>
                </a:ext>
              </a:extLst>
            </p:cNvPr>
            <p:cNvSpPr/>
            <p:nvPr/>
          </p:nvSpPr>
          <p:spPr>
            <a:xfrm>
              <a:off x="800773" y="5533497"/>
              <a:ext cx="10590451" cy="27432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 panose="020F0502020204030204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26" name="Title 25">
            <a:extLst>
              <a:ext uri="{FF2B5EF4-FFF2-40B4-BE49-F238E27FC236}">
                <a16:creationId xmlns:a16="http://schemas.microsoft.com/office/drawing/2014/main" id="{11CD7DD9-D1E0-B636-9A45-371AB6B16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Doc 8.4(4) Draft Decision: Demonstration of WIPPS Rolling Review of Requirements</a:t>
            </a:r>
          </a:p>
        </p:txBody>
      </p:sp>
    </p:spTree>
    <p:extLst>
      <p:ext uri="{BB962C8B-B14F-4D97-AF65-F5344CB8AC3E}">
        <p14:creationId xmlns:p14="http://schemas.microsoft.com/office/powerpoint/2010/main" val="1267075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EA28B-339C-72E2-024A-193EBA3D8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31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FR" sz="60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Thank you.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A72FBD4-668B-EB1A-B593-B2BE34336172}"/>
              </a:ext>
            </a:extLst>
          </p:cNvPr>
          <p:cNvSpPr txBox="1"/>
          <p:nvPr/>
        </p:nvSpPr>
        <p:spPr>
          <a:xfrm>
            <a:off x="3824879" y="5950894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600864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14d876b-62cc-43bb-abc1-9d013efad75e">
      <UserInfo>
        <DisplayName>Yuki Honda</DisplayName>
        <AccountId>151741</AccountId>
        <AccountType/>
      </UserInfo>
      <UserInfo>
        <DisplayName>Eunha Lim</DisplayName>
        <AccountId>50330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FD96979E1E4B409960509F1B29C56C" ma:contentTypeVersion="" ma:contentTypeDescription="Create a new document." ma:contentTypeScope="" ma:versionID="9fa763f22644f3852908b11bd41faa78">
  <xsd:schema xmlns:xsd="http://www.w3.org/2001/XMLSchema" xmlns:xs="http://www.w3.org/2001/XMLSchema" xmlns:p="http://schemas.microsoft.com/office/2006/metadata/properties" xmlns:ns2="f14d876b-62cc-43bb-abc1-9d013efad75e" targetNamespace="http://schemas.microsoft.com/office/2006/metadata/properties" ma:root="true" ma:fieldsID="38de8a32582e476379615190af83d8c3" ns2:_="">
    <xsd:import namespace="f14d876b-62cc-43bb-abc1-9d013efad75e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4d876b-62cc-43bb-abc1-9d013efad7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565FD8-2DDA-4874-A528-7291DA8AE3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BA3B44-D623-4C2A-AA23-C7D80C044A73}">
  <ds:schemaRefs>
    <ds:schemaRef ds:uri="http://purl.org/dc/terms/"/>
    <ds:schemaRef ds:uri="96d886eb-95f6-47f3-bdfb-70dab5061c60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sharepoint/v3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3c76eea2-c21a-46e1-8f98-cfc2ba460d51"/>
  </ds:schemaRefs>
</ds:datastoreItem>
</file>

<file path=customXml/itemProps3.xml><?xml version="1.0" encoding="utf-8"?>
<ds:datastoreItem xmlns:ds="http://schemas.openxmlformats.org/officeDocument/2006/customXml" ds:itemID="{8D0543A3-D381-4496-9C81-45D7C8737823}"/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196</Words>
  <Application>Microsoft Office PowerPoint</Application>
  <PresentationFormat>Widescreen</PresentationFormat>
  <Paragraphs>61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Gill Sans MT</vt:lpstr>
      <vt:lpstr>Gill Sans Nova</vt:lpstr>
      <vt:lpstr>Symbol</vt:lpstr>
      <vt:lpstr>Office Theme</vt:lpstr>
      <vt:lpstr>1_Office Theme</vt:lpstr>
      <vt:lpstr>PowerPoint Presentation</vt:lpstr>
      <vt:lpstr>PowerPoint Presentation</vt:lpstr>
      <vt:lpstr>Doc 8.4(4) Draft Decision: Demonstration of WIPPS Rolling Review of Requirements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Klara Josipovic</dc:creator>
  <cp:lastModifiedBy>Eunha Lim</cp:lastModifiedBy>
  <cp:revision>4</cp:revision>
  <dcterms:created xsi:type="dcterms:W3CDTF">2024-01-11T14:19:20Z</dcterms:created>
  <dcterms:modified xsi:type="dcterms:W3CDTF">2024-04-17T10:41:29Z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0x0101002BFD96979E1E4B409960509F1B29C56C</vt:lpwstr>
  </property>
  <property fmtid="{D5CDD505-2E9C-101B-9397-08002B2CF9AE}" pid="3" name="_dlc_DocIdItemGuid">
    <vt:lpwstr>d9410c5b-4b37-4c8f-8899-06403149ffc9</vt:lpwstr>
  </property>
  <property fmtid="{D5CDD505-2E9C-101B-9397-08002B2CF9AE}" pid="4" name="MediaServiceImageTags">
    <vt:lpwstr/>
  </property>
</Properties>
</file>